
<file path=[Content_Types].xml><?xml version="1.0" encoding="utf-8"?>
<Types xmlns="http://schemas.openxmlformats.org/package/2006/content-types">
  <Default Extension="jpeg" ContentType="image/jpeg"/>
  <Default Extension="wdp" ContentType="image/vnd.ms-photo"/>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56" r:id="rId3"/>
    <p:sldId id="275" r:id="rId5"/>
    <p:sldId id="276" r:id="rId6"/>
    <p:sldId id="257" r:id="rId7"/>
    <p:sldId id="258" r:id="rId8"/>
    <p:sldId id="259" r:id="rId9"/>
    <p:sldId id="261" r:id="rId10"/>
    <p:sldId id="263" r:id="rId11"/>
    <p:sldId id="287" r:id="rId12"/>
    <p:sldId id="264" r:id="rId13"/>
    <p:sldId id="262" r:id="rId14"/>
    <p:sldId id="265" r:id="rId15"/>
    <p:sldId id="271" r:id="rId16"/>
    <p:sldId id="260" r:id="rId17"/>
    <p:sldId id="288" r:id="rId18"/>
    <p:sldId id="267" r:id="rId19"/>
    <p:sldId id="269" r:id="rId20"/>
  </p:sldIdLst>
  <p:sldSz cx="12192000" cy="6858000"/>
  <p:notesSz cx="6858000" cy="9144000"/>
  <p:embeddedFontLst>
    <p:embeddedFont>
      <p:font typeface="微软雅黑" panose="020B0503020204020204" pitchFamily="34" charset="-122"/>
      <p:regular r:id="rId24"/>
    </p:embeddedFont>
    <p:embeddedFont>
      <p:font typeface="方正隶变_GBK" panose="02000000000000000000" charset="-122"/>
      <p:regular r:id="rId25"/>
    </p:embeddedFont>
    <p:embeddedFont>
      <p:font typeface="Calibri" panose="020F0502020204030204" pitchFamily="34" charset="0"/>
      <p:regular r:id="rId26"/>
      <p:bold r:id="rId27"/>
      <p:italic r:id="rId28"/>
      <p:boldItalic r:id="rId29"/>
    </p:embeddedFont>
    <p:embeddedFont>
      <p:font typeface="楷体" panose="02010609060101010101" charset="-122"/>
      <p:regular r:id="rId30"/>
    </p:embeddedFont>
    <p:embeddedFont>
      <p:font typeface="Calibri" panose="020F0502020204030204"/>
      <p:regular r:id="rId31"/>
      <p:bold r:id="rId32"/>
      <p:italic r:id="rId33"/>
      <p:boldItalic r:id="rId34"/>
    </p:embeddedFont>
    <p:embeddedFont>
      <p:font typeface="Calibri Light" panose="020F0302020204030204" charset="0"/>
      <p:regular r:id="rId35"/>
      <p:italic r:id="rId3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C3AB"/>
    <a:srgbClr val="364555"/>
    <a:srgbClr val="FCB030"/>
    <a:srgbClr val="EB5F56"/>
    <a:srgbClr val="ECEF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p:scale>
          <a:sx n="90" d="100"/>
          <a:sy n="90" d="100"/>
        </p:scale>
        <p:origin x="204" y="648"/>
      </p:cViewPr>
      <p:guideLst>
        <p:guide orient="horz" pos="2160"/>
        <p:guide pos="391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font" Target="fonts/font13.fntdata"/><Relationship Id="rId35" Type="http://schemas.openxmlformats.org/officeDocument/2006/relationships/font" Target="fonts/font12.fntdata"/><Relationship Id="rId34" Type="http://schemas.openxmlformats.org/officeDocument/2006/relationships/font" Target="fonts/font11.fntdata"/><Relationship Id="rId33" Type="http://schemas.openxmlformats.org/officeDocument/2006/relationships/font" Target="fonts/font10.fntdata"/><Relationship Id="rId32" Type="http://schemas.openxmlformats.org/officeDocument/2006/relationships/font" Target="fonts/font9.fntdata"/><Relationship Id="rId31" Type="http://schemas.openxmlformats.org/officeDocument/2006/relationships/font" Target="fonts/font8.fntdata"/><Relationship Id="rId30" Type="http://schemas.openxmlformats.org/officeDocument/2006/relationships/font" Target="fonts/font7.fntdata"/><Relationship Id="rId3" Type="http://schemas.openxmlformats.org/officeDocument/2006/relationships/slide" Target="slides/slide1.xml"/><Relationship Id="rId29" Type="http://schemas.openxmlformats.org/officeDocument/2006/relationships/font" Target="fonts/font6.fntdata"/><Relationship Id="rId28" Type="http://schemas.openxmlformats.org/officeDocument/2006/relationships/font" Target="fonts/font5.fntdata"/><Relationship Id="rId27" Type="http://schemas.openxmlformats.org/officeDocument/2006/relationships/font" Target="fonts/font4.fntdata"/><Relationship Id="rId26" Type="http://schemas.openxmlformats.org/officeDocument/2006/relationships/font" Target="fonts/font3.fntdata"/><Relationship Id="rId25" Type="http://schemas.openxmlformats.org/officeDocument/2006/relationships/font" Target="fonts/font2.fntdata"/><Relationship Id="rId24" Type="http://schemas.openxmlformats.org/officeDocument/2006/relationships/font" Target="fonts/font1.fntdata"/><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hdphoto1.wdp>
</file>

<file path=ppt/media/image1.jpeg>
</file>

<file path=ppt/media/image10.jpeg>
</file>

<file path=ppt/media/image11.png>
</file>

<file path=ppt/media/image12.jpeg>
</file>

<file path=ppt/media/image13.jpeg>
</file>

<file path=ppt/media/image2.png>
</file>

<file path=ppt/media/image3.jpeg>
</file>

<file path=ppt/media/image4.jpeg>
</file>

<file path=ppt/media/image5.png>
</file>

<file path=ppt/media/image6.jpeg>
</file>

<file path=ppt/media/image7.jpeg>
</file>

<file path=ppt/media/image8.jpe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6F057F-C503-4354-B656-01B5AEED573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DDE23D-E1A6-4E23-893A-432587B374F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3DDE23D-E1A6-4E23-893A-432587B374FC}"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DDE23D-E1A6-4E23-893A-432587B374F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3DDE23D-E1A6-4E23-893A-432587B374FC}"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38ED6B6-9380-4D9A-A37B-EBA6C5E5E72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DE4F689-FC31-4877-9EC9-7BE6B11EE40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38ED6B6-9380-4D9A-A37B-EBA6C5E5E72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DE4F689-FC31-4877-9EC9-7BE6B11EE40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a:gsLst>
              <a:gs pos="0">
                <a:srgbClr val="FF070B"/>
              </a:gs>
              <a:gs pos="100000">
                <a:srgbClr val="E5008D"/>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6"/>
          <p:cNvSpPr txBox="1"/>
          <p:nvPr userDrawn="1"/>
        </p:nvSpPr>
        <p:spPr>
          <a:xfrm>
            <a:off x="3020404" y="5190809"/>
            <a:ext cx="2560832" cy="625171"/>
          </a:xfrm>
          <a:prstGeom prst="rect">
            <a:avLst/>
          </a:prstGeom>
          <a:noFill/>
        </p:spPr>
        <p:txBody>
          <a:bodyPr wrap="square" rtlCol="0">
            <a:spAutoFit/>
          </a:bodyPr>
          <a:lstStyle/>
          <a:p>
            <a:pPr>
              <a:lnSpc>
                <a:spcPct val="130000"/>
              </a:lnSpc>
            </a:pPr>
            <a:r>
              <a:rPr lang="zh-CN" altLang="en-US" sz="1400" dirty="0">
                <a:solidFill>
                  <a:schemeClr val="bg1"/>
                </a:solidFill>
                <a:latin typeface="微软雅黑" panose="020B0503020204020204" pitchFamily="34" charset="-122"/>
                <a:ea typeface="微软雅黑" panose="020B0503020204020204" pitchFamily="34" charset="-122"/>
                <a:cs typeface="+mn-ea"/>
                <a:sym typeface="+mn-lt"/>
              </a:rPr>
              <a:t>关注微信公众号查看使用教程和免费领取图标、模板</a:t>
            </a:r>
            <a:endParaRPr lang="zh-CN" altLang="en-US" sz="1100" dirty="0">
              <a:solidFill>
                <a:schemeClr val="bg1"/>
              </a:solidFill>
              <a:latin typeface="微软雅黑" panose="020B0503020204020204" pitchFamily="34" charset="-122"/>
              <a:ea typeface="微软雅黑" panose="020B0503020204020204" pitchFamily="34" charset="-122"/>
              <a:cs typeface="+mn-ea"/>
              <a:sym typeface="+mn-lt"/>
            </a:endParaRPr>
          </a:p>
        </p:txBody>
      </p:sp>
      <p:pic>
        <p:nvPicPr>
          <p:cNvPr id="9" name="图片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84582" y="3850122"/>
            <a:ext cx="1993173" cy="1993173"/>
          </a:xfrm>
          <a:prstGeom prst="rect">
            <a:avLst/>
          </a:prstGeom>
        </p:spPr>
      </p:pic>
      <p:grpSp>
        <p:nvGrpSpPr>
          <p:cNvPr id="10" name="组合 9"/>
          <p:cNvGrpSpPr/>
          <p:nvPr userDrawn="1"/>
        </p:nvGrpSpPr>
        <p:grpSpPr>
          <a:xfrm>
            <a:off x="6585601" y="3794362"/>
            <a:ext cx="4875773" cy="636304"/>
            <a:chOff x="721513" y="4633411"/>
            <a:chExt cx="4875773" cy="636304"/>
          </a:xfrm>
        </p:grpSpPr>
        <p:sp>
          <p:nvSpPr>
            <p:cNvPr id="11" name="椭圆 10"/>
            <p:cNvSpPr/>
            <p:nvPr/>
          </p:nvSpPr>
          <p:spPr>
            <a:xfrm>
              <a:off x="721513" y="4633411"/>
              <a:ext cx="636304" cy="636304"/>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grpSp>
          <p:nvGrpSpPr>
            <p:cNvPr id="12" name="Group 4"/>
            <p:cNvGrpSpPr>
              <a:grpSpLocks noChangeAspect="1"/>
            </p:cNvGrpSpPr>
            <p:nvPr/>
          </p:nvGrpSpPr>
          <p:grpSpPr bwMode="auto">
            <a:xfrm>
              <a:off x="893071" y="4788474"/>
              <a:ext cx="293189" cy="334051"/>
              <a:chOff x="1807" y="2337"/>
              <a:chExt cx="574" cy="654"/>
            </a:xfrm>
            <a:solidFill>
              <a:schemeClr val="bg1"/>
            </a:solidFill>
          </p:grpSpPr>
          <p:sp>
            <p:nvSpPr>
              <p:cNvPr id="14" name="Freeform 5"/>
              <p:cNvSpPr/>
              <p:nvPr/>
            </p:nvSpPr>
            <p:spPr bwMode="auto">
              <a:xfrm>
                <a:off x="1852" y="2337"/>
                <a:ext cx="529" cy="654"/>
              </a:xfrm>
              <a:custGeom>
                <a:avLst/>
                <a:gdLst>
                  <a:gd name="T0" fmla="*/ 2355 w 2387"/>
                  <a:gd name="T1" fmla="*/ 0 h 2947"/>
                  <a:gd name="T2" fmla="*/ 2386 w 2387"/>
                  <a:gd name="T3" fmla="*/ 811 h 2947"/>
                  <a:gd name="T4" fmla="*/ 2343 w 2387"/>
                  <a:gd name="T5" fmla="*/ 855 h 2947"/>
                  <a:gd name="T6" fmla="*/ 2327 w 2387"/>
                  <a:gd name="T7" fmla="*/ 855 h 2947"/>
                  <a:gd name="T8" fmla="*/ 2284 w 2387"/>
                  <a:gd name="T9" fmla="*/ 821 h 2947"/>
                  <a:gd name="T10" fmla="*/ 2097 w 2387"/>
                  <a:gd name="T11" fmla="*/ 406 h 2947"/>
                  <a:gd name="T12" fmla="*/ 1770 w 2387"/>
                  <a:gd name="T13" fmla="*/ 306 h 2947"/>
                  <a:gd name="T14" fmla="*/ 1504 w 2387"/>
                  <a:gd name="T15" fmla="*/ 306 h 2947"/>
                  <a:gd name="T16" fmla="*/ 1462 w 2387"/>
                  <a:gd name="T17" fmla="*/ 349 h 2947"/>
                  <a:gd name="T18" fmla="*/ 1462 w 2387"/>
                  <a:gd name="T19" fmla="*/ 2484 h 2947"/>
                  <a:gd name="T20" fmla="*/ 1524 w 2387"/>
                  <a:gd name="T21" fmla="*/ 2780 h 2947"/>
                  <a:gd name="T22" fmla="*/ 1527 w 2387"/>
                  <a:gd name="T23" fmla="*/ 2784 h 2947"/>
                  <a:gd name="T24" fmla="*/ 1766 w 2387"/>
                  <a:gd name="T25" fmla="*/ 2862 h 2947"/>
                  <a:gd name="T26" fmla="*/ 1806 w 2387"/>
                  <a:gd name="T27" fmla="*/ 2905 h 2947"/>
                  <a:gd name="T28" fmla="*/ 1763 w 2387"/>
                  <a:gd name="T29" fmla="*/ 2947 h 2947"/>
                  <a:gd name="T30" fmla="*/ 639 w 2387"/>
                  <a:gd name="T31" fmla="*/ 2947 h 2947"/>
                  <a:gd name="T32" fmla="*/ 597 w 2387"/>
                  <a:gd name="T33" fmla="*/ 2905 h 2947"/>
                  <a:gd name="T34" fmla="*/ 636 w 2387"/>
                  <a:gd name="T35" fmla="*/ 2862 h 2947"/>
                  <a:gd name="T36" fmla="*/ 859 w 2387"/>
                  <a:gd name="T37" fmla="*/ 2769 h 2947"/>
                  <a:gd name="T38" fmla="*/ 865 w 2387"/>
                  <a:gd name="T39" fmla="*/ 2762 h 2947"/>
                  <a:gd name="T40" fmla="*/ 926 w 2387"/>
                  <a:gd name="T41" fmla="*/ 2433 h 2947"/>
                  <a:gd name="T42" fmla="*/ 926 w 2387"/>
                  <a:gd name="T43" fmla="*/ 349 h 2947"/>
                  <a:gd name="T44" fmla="*/ 883 w 2387"/>
                  <a:gd name="T45" fmla="*/ 306 h 2947"/>
                  <a:gd name="T46" fmla="*/ 618 w 2387"/>
                  <a:gd name="T47" fmla="*/ 306 h 2947"/>
                  <a:gd name="T48" fmla="*/ 292 w 2387"/>
                  <a:gd name="T49" fmla="*/ 405 h 2947"/>
                  <a:gd name="T50" fmla="*/ 290 w 2387"/>
                  <a:gd name="T51" fmla="*/ 406 h 2947"/>
                  <a:gd name="T52" fmla="*/ 103 w 2387"/>
                  <a:gd name="T53" fmla="*/ 819 h 2947"/>
                  <a:gd name="T54" fmla="*/ 61 w 2387"/>
                  <a:gd name="T55" fmla="*/ 854 h 2947"/>
                  <a:gd name="T56" fmla="*/ 44 w 2387"/>
                  <a:gd name="T57" fmla="*/ 854 h 2947"/>
                  <a:gd name="T58" fmla="*/ 2 w 2387"/>
                  <a:gd name="T59" fmla="*/ 809 h 2947"/>
                  <a:gd name="T60" fmla="*/ 31 w 2387"/>
                  <a:gd name="T61" fmla="*/ 41 h 2947"/>
                  <a:gd name="T62" fmla="*/ 74 w 2387"/>
                  <a:gd name="T63" fmla="*/ 0 h 2947"/>
                  <a:gd name="T64" fmla="*/ 2355 w 2387"/>
                  <a:gd name="T65" fmla="*/ 0 h 2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7" h="2947">
                    <a:moveTo>
                      <a:pt x="2355" y="0"/>
                    </a:moveTo>
                    <a:cubicBezTo>
                      <a:pt x="2386" y="811"/>
                      <a:pt x="2386" y="811"/>
                      <a:pt x="2386" y="811"/>
                    </a:cubicBezTo>
                    <a:cubicBezTo>
                      <a:pt x="2387" y="836"/>
                      <a:pt x="2368" y="855"/>
                      <a:pt x="2343" y="855"/>
                    </a:cubicBezTo>
                    <a:cubicBezTo>
                      <a:pt x="2327" y="855"/>
                      <a:pt x="2327" y="855"/>
                      <a:pt x="2327" y="855"/>
                    </a:cubicBezTo>
                    <a:cubicBezTo>
                      <a:pt x="2305" y="855"/>
                      <a:pt x="2289" y="840"/>
                      <a:pt x="2284" y="821"/>
                    </a:cubicBezTo>
                    <a:cubicBezTo>
                      <a:pt x="2241" y="608"/>
                      <a:pt x="2179" y="470"/>
                      <a:pt x="2097" y="406"/>
                    </a:cubicBezTo>
                    <a:cubicBezTo>
                      <a:pt x="2022" y="339"/>
                      <a:pt x="2007" y="306"/>
                      <a:pt x="1770" y="306"/>
                    </a:cubicBezTo>
                    <a:cubicBezTo>
                      <a:pt x="1504" y="306"/>
                      <a:pt x="1504" y="306"/>
                      <a:pt x="1504" y="306"/>
                    </a:cubicBezTo>
                    <a:cubicBezTo>
                      <a:pt x="1480" y="306"/>
                      <a:pt x="1462" y="326"/>
                      <a:pt x="1462" y="349"/>
                    </a:cubicBezTo>
                    <a:cubicBezTo>
                      <a:pt x="1462" y="2484"/>
                      <a:pt x="1462" y="2484"/>
                      <a:pt x="1462" y="2484"/>
                    </a:cubicBezTo>
                    <a:cubicBezTo>
                      <a:pt x="1462" y="2638"/>
                      <a:pt x="1483" y="2736"/>
                      <a:pt x="1524" y="2780"/>
                    </a:cubicBezTo>
                    <a:cubicBezTo>
                      <a:pt x="1527" y="2784"/>
                      <a:pt x="1527" y="2784"/>
                      <a:pt x="1527" y="2784"/>
                    </a:cubicBezTo>
                    <a:cubicBezTo>
                      <a:pt x="1575" y="2823"/>
                      <a:pt x="1640" y="2849"/>
                      <a:pt x="1766" y="2862"/>
                    </a:cubicBezTo>
                    <a:cubicBezTo>
                      <a:pt x="1789" y="2864"/>
                      <a:pt x="1806" y="2884"/>
                      <a:pt x="1806" y="2905"/>
                    </a:cubicBezTo>
                    <a:cubicBezTo>
                      <a:pt x="1806" y="2929"/>
                      <a:pt x="1786" y="2947"/>
                      <a:pt x="1763" y="2947"/>
                    </a:cubicBezTo>
                    <a:cubicBezTo>
                      <a:pt x="639" y="2947"/>
                      <a:pt x="639" y="2947"/>
                      <a:pt x="639" y="2947"/>
                    </a:cubicBezTo>
                    <a:cubicBezTo>
                      <a:pt x="615" y="2947"/>
                      <a:pt x="597" y="2928"/>
                      <a:pt x="597" y="2905"/>
                    </a:cubicBezTo>
                    <a:cubicBezTo>
                      <a:pt x="597" y="2882"/>
                      <a:pt x="613" y="2864"/>
                      <a:pt x="636" y="2862"/>
                    </a:cubicBezTo>
                    <a:cubicBezTo>
                      <a:pt x="762" y="2849"/>
                      <a:pt x="823" y="2818"/>
                      <a:pt x="859" y="2769"/>
                    </a:cubicBezTo>
                    <a:cubicBezTo>
                      <a:pt x="860" y="2767"/>
                      <a:pt x="862" y="2764"/>
                      <a:pt x="865" y="2762"/>
                    </a:cubicBezTo>
                    <a:cubicBezTo>
                      <a:pt x="906" y="2726"/>
                      <a:pt x="926" y="2617"/>
                      <a:pt x="926" y="2433"/>
                    </a:cubicBezTo>
                    <a:cubicBezTo>
                      <a:pt x="926" y="349"/>
                      <a:pt x="926" y="349"/>
                      <a:pt x="926" y="349"/>
                    </a:cubicBezTo>
                    <a:cubicBezTo>
                      <a:pt x="926" y="324"/>
                      <a:pt x="906" y="306"/>
                      <a:pt x="883" y="306"/>
                    </a:cubicBezTo>
                    <a:cubicBezTo>
                      <a:pt x="618" y="306"/>
                      <a:pt x="618" y="306"/>
                      <a:pt x="618" y="306"/>
                    </a:cubicBezTo>
                    <a:cubicBezTo>
                      <a:pt x="382" y="306"/>
                      <a:pt x="366" y="339"/>
                      <a:pt x="292" y="405"/>
                    </a:cubicBezTo>
                    <a:cubicBezTo>
                      <a:pt x="290" y="406"/>
                      <a:pt x="290" y="406"/>
                      <a:pt x="290" y="406"/>
                    </a:cubicBezTo>
                    <a:cubicBezTo>
                      <a:pt x="208" y="470"/>
                      <a:pt x="146" y="608"/>
                      <a:pt x="103" y="819"/>
                    </a:cubicBezTo>
                    <a:cubicBezTo>
                      <a:pt x="98" y="839"/>
                      <a:pt x="82" y="854"/>
                      <a:pt x="61" y="854"/>
                    </a:cubicBezTo>
                    <a:cubicBezTo>
                      <a:pt x="44" y="854"/>
                      <a:pt x="44" y="854"/>
                      <a:pt x="44" y="854"/>
                    </a:cubicBezTo>
                    <a:cubicBezTo>
                      <a:pt x="20" y="854"/>
                      <a:pt x="0" y="834"/>
                      <a:pt x="2" y="809"/>
                    </a:cubicBezTo>
                    <a:cubicBezTo>
                      <a:pt x="31" y="41"/>
                      <a:pt x="31" y="41"/>
                      <a:pt x="31" y="41"/>
                    </a:cubicBezTo>
                    <a:cubicBezTo>
                      <a:pt x="33" y="18"/>
                      <a:pt x="51" y="0"/>
                      <a:pt x="74" y="0"/>
                    </a:cubicBezTo>
                    <a:cubicBezTo>
                      <a:pt x="2355" y="0"/>
                      <a:pt x="2355" y="0"/>
                      <a:pt x="23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schemeClr val="bg1"/>
                  </a:solidFill>
                </a:endParaRPr>
              </a:p>
            </p:txBody>
          </p:sp>
          <p:sp>
            <p:nvSpPr>
              <p:cNvPr id="15" name="Freeform 6"/>
              <p:cNvSpPr/>
              <p:nvPr/>
            </p:nvSpPr>
            <p:spPr bwMode="auto">
              <a:xfrm>
                <a:off x="1807" y="2770"/>
                <a:ext cx="179" cy="221"/>
              </a:xfrm>
              <a:custGeom>
                <a:avLst/>
                <a:gdLst>
                  <a:gd name="T0" fmla="*/ 798 w 808"/>
                  <a:gd name="T1" fmla="*/ 2 h 998"/>
                  <a:gd name="T2" fmla="*/ 808 w 808"/>
                  <a:gd name="T3" fmla="*/ 276 h 998"/>
                  <a:gd name="T4" fmla="*/ 793 w 808"/>
                  <a:gd name="T5" fmla="*/ 290 h 998"/>
                  <a:gd name="T6" fmla="*/ 788 w 808"/>
                  <a:gd name="T7" fmla="*/ 290 h 998"/>
                  <a:gd name="T8" fmla="*/ 773 w 808"/>
                  <a:gd name="T9" fmla="*/ 279 h 998"/>
                  <a:gd name="T10" fmla="*/ 709 w 808"/>
                  <a:gd name="T11" fmla="*/ 140 h 998"/>
                  <a:gd name="T12" fmla="*/ 598 w 808"/>
                  <a:gd name="T13" fmla="*/ 105 h 998"/>
                  <a:gd name="T14" fmla="*/ 508 w 808"/>
                  <a:gd name="T15" fmla="*/ 105 h 998"/>
                  <a:gd name="T16" fmla="*/ 493 w 808"/>
                  <a:gd name="T17" fmla="*/ 120 h 998"/>
                  <a:gd name="T18" fmla="*/ 493 w 808"/>
                  <a:gd name="T19" fmla="*/ 841 h 998"/>
                  <a:gd name="T20" fmla="*/ 514 w 808"/>
                  <a:gd name="T21" fmla="*/ 941 h 998"/>
                  <a:gd name="T22" fmla="*/ 516 w 808"/>
                  <a:gd name="T23" fmla="*/ 942 h 998"/>
                  <a:gd name="T24" fmla="*/ 596 w 808"/>
                  <a:gd name="T25" fmla="*/ 969 h 998"/>
                  <a:gd name="T26" fmla="*/ 609 w 808"/>
                  <a:gd name="T27" fmla="*/ 983 h 998"/>
                  <a:gd name="T28" fmla="*/ 595 w 808"/>
                  <a:gd name="T29" fmla="*/ 998 h 998"/>
                  <a:gd name="T30" fmla="*/ 215 w 808"/>
                  <a:gd name="T31" fmla="*/ 998 h 998"/>
                  <a:gd name="T32" fmla="*/ 200 w 808"/>
                  <a:gd name="T33" fmla="*/ 983 h 998"/>
                  <a:gd name="T34" fmla="*/ 213 w 808"/>
                  <a:gd name="T35" fmla="*/ 969 h 998"/>
                  <a:gd name="T36" fmla="*/ 288 w 808"/>
                  <a:gd name="T37" fmla="*/ 937 h 998"/>
                  <a:gd name="T38" fmla="*/ 290 w 808"/>
                  <a:gd name="T39" fmla="*/ 936 h 998"/>
                  <a:gd name="T40" fmla="*/ 311 w 808"/>
                  <a:gd name="T41" fmla="*/ 824 h 998"/>
                  <a:gd name="T42" fmla="*/ 311 w 808"/>
                  <a:gd name="T43" fmla="*/ 122 h 998"/>
                  <a:gd name="T44" fmla="*/ 297 w 808"/>
                  <a:gd name="T45" fmla="*/ 107 h 998"/>
                  <a:gd name="T46" fmla="*/ 206 w 808"/>
                  <a:gd name="T47" fmla="*/ 107 h 998"/>
                  <a:gd name="T48" fmla="*/ 97 w 808"/>
                  <a:gd name="T49" fmla="*/ 140 h 998"/>
                  <a:gd name="T50" fmla="*/ 34 w 808"/>
                  <a:gd name="T51" fmla="*/ 279 h 998"/>
                  <a:gd name="T52" fmla="*/ 20 w 808"/>
                  <a:gd name="T53" fmla="*/ 290 h 998"/>
                  <a:gd name="T54" fmla="*/ 15 w 808"/>
                  <a:gd name="T55" fmla="*/ 290 h 998"/>
                  <a:gd name="T56" fmla="*/ 0 w 808"/>
                  <a:gd name="T57" fmla="*/ 276 h 998"/>
                  <a:gd name="T58" fmla="*/ 10 w 808"/>
                  <a:gd name="T59" fmla="*/ 15 h 998"/>
                  <a:gd name="T60" fmla="*/ 25 w 808"/>
                  <a:gd name="T61" fmla="*/ 0 h 998"/>
                  <a:gd name="T62" fmla="*/ 798 w 808"/>
                  <a:gd name="T63" fmla="*/ 0 h 998"/>
                  <a:gd name="T64" fmla="*/ 798 w 808"/>
                  <a:gd name="T65" fmla="*/ 2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08" h="998">
                    <a:moveTo>
                      <a:pt x="798" y="2"/>
                    </a:moveTo>
                    <a:cubicBezTo>
                      <a:pt x="808" y="276"/>
                      <a:pt x="808" y="276"/>
                      <a:pt x="808" y="276"/>
                    </a:cubicBezTo>
                    <a:cubicBezTo>
                      <a:pt x="808" y="284"/>
                      <a:pt x="801" y="290"/>
                      <a:pt x="793" y="290"/>
                    </a:cubicBezTo>
                    <a:cubicBezTo>
                      <a:pt x="788" y="290"/>
                      <a:pt x="788" y="290"/>
                      <a:pt x="788" y="290"/>
                    </a:cubicBezTo>
                    <a:cubicBezTo>
                      <a:pt x="782" y="290"/>
                      <a:pt x="775" y="285"/>
                      <a:pt x="773" y="279"/>
                    </a:cubicBezTo>
                    <a:cubicBezTo>
                      <a:pt x="759" y="207"/>
                      <a:pt x="737" y="161"/>
                      <a:pt x="709" y="140"/>
                    </a:cubicBezTo>
                    <a:cubicBezTo>
                      <a:pt x="683" y="117"/>
                      <a:pt x="678" y="105"/>
                      <a:pt x="598" y="105"/>
                    </a:cubicBezTo>
                    <a:cubicBezTo>
                      <a:pt x="508" y="105"/>
                      <a:pt x="508" y="105"/>
                      <a:pt x="508" y="105"/>
                    </a:cubicBezTo>
                    <a:cubicBezTo>
                      <a:pt x="500" y="105"/>
                      <a:pt x="493" y="112"/>
                      <a:pt x="493" y="120"/>
                    </a:cubicBezTo>
                    <a:cubicBezTo>
                      <a:pt x="493" y="841"/>
                      <a:pt x="493" y="841"/>
                      <a:pt x="493" y="841"/>
                    </a:cubicBezTo>
                    <a:cubicBezTo>
                      <a:pt x="493" y="893"/>
                      <a:pt x="500" y="926"/>
                      <a:pt x="514" y="941"/>
                    </a:cubicBezTo>
                    <a:cubicBezTo>
                      <a:pt x="516" y="942"/>
                      <a:pt x="516" y="942"/>
                      <a:pt x="516" y="942"/>
                    </a:cubicBezTo>
                    <a:cubicBezTo>
                      <a:pt x="532" y="956"/>
                      <a:pt x="554" y="965"/>
                      <a:pt x="596" y="969"/>
                    </a:cubicBezTo>
                    <a:cubicBezTo>
                      <a:pt x="605" y="970"/>
                      <a:pt x="609" y="975"/>
                      <a:pt x="609" y="983"/>
                    </a:cubicBezTo>
                    <a:cubicBezTo>
                      <a:pt x="609" y="992"/>
                      <a:pt x="603" y="998"/>
                      <a:pt x="595" y="998"/>
                    </a:cubicBezTo>
                    <a:cubicBezTo>
                      <a:pt x="215" y="998"/>
                      <a:pt x="215" y="998"/>
                      <a:pt x="215" y="998"/>
                    </a:cubicBezTo>
                    <a:cubicBezTo>
                      <a:pt x="206" y="998"/>
                      <a:pt x="200" y="992"/>
                      <a:pt x="200" y="983"/>
                    </a:cubicBezTo>
                    <a:cubicBezTo>
                      <a:pt x="200" y="975"/>
                      <a:pt x="206" y="970"/>
                      <a:pt x="213" y="969"/>
                    </a:cubicBezTo>
                    <a:cubicBezTo>
                      <a:pt x="256" y="964"/>
                      <a:pt x="277" y="954"/>
                      <a:pt x="288" y="937"/>
                    </a:cubicBezTo>
                    <a:cubicBezTo>
                      <a:pt x="288" y="936"/>
                      <a:pt x="290" y="936"/>
                      <a:pt x="290" y="936"/>
                    </a:cubicBezTo>
                    <a:cubicBezTo>
                      <a:pt x="303" y="923"/>
                      <a:pt x="311" y="887"/>
                      <a:pt x="311" y="824"/>
                    </a:cubicBezTo>
                    <a:cubicBezTo>
                      <a:pt x="311" y="122"/>
                      <a:pt x="311" y="122"/>
                      <a:pt x="311" y="122"/>
                    </a:cubicBezTo>
                    <a:cubicBezTo>
                      <a:pt x="311" y="113"/>
                      <a:pt x="305" y="107"/>
                      <a:pt x="297" y="107"/>
                    </a:cubicBezTo>
                    <a:cubicBezTo>
                      <a:pt x="206" y="107"/>
                      <a:pt x="206" y="107"/>
                      <a:pt x="206" y="107"/>
                    </a:cubicBezTo>
                    <a:cubicBezTo>
                      <a:pt x="126" y="107"/>
                      <a:pt x="121" y="118"/>
                      <a:pt x="97" y="140"/>
                    </a:cubicBezTo>
                    <a:cubicBezTo>
                      <a:pt x="69" y="161"/>
                      <a:pt x="48" y="207"/>
                      <a:pt x="34" y="279"/>
                    </a:cubicBezTo>
                    <a:cubicBezTo>
                      <a:pt x="33" y="285"/>
                      <a:pt x="26" y="290"/>
                      <a:pt x="20" y="290"/>
                    </a:cubicBezTo>
                    <a:cubicBezTo>
                      <a:pt x="15" y="290"/>
                      <a:pt x="15" y="290"/>
                      <a:pt x="15" y="290"/>
                    </a:cubicBezTo>
                    <a:cubicBezTo>
                      <a:pt x="7" y="290"/>
                      <a:pt x="0" y="284"/>
                      <a:pt x="0" y="276"/>
                    </a:cubicBezTo>
                    <a:cubicBezTo>
                      <a:pt x="10" y="15"/>
                      <a:pt x="10" y="15"/>
                      <a:pt x="10" y="15"/>
                    </a:cubicBezTo>
                    <a:cubicBezTo>
                      <a:pt x="10" y="7"/>
                      <a:pt x="16" y="0"/>
                      <a:pt x="25" y="0"/>
                    </a:cubicBezTo>
                    <a:cubicBezTo>
                      <a:pt x="798" y="0"/>
                      <a:pt x="798" y="0"/>
                      <a:pt x="798" y="0"/>
                    </a:cubicBezTo>
                    <a:cubicBezTo>
                      <a:pt x="798" y="2"/>
                      <a:pt x="798" y="2"/>
                      <a:pt x="79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schemeClr val="bg1"/>
                  </a:solidFill>
                </a:endParaRPr>
              </a:p>
            </p:txBody>
          </p:sp>
        </p:grpSp>
        <p:sp>
          <p:nvSpPr>
            <p:cNvPr id="13" name="文本框 12"/>
            <p:cNvSpPr txBox="1"/>
            <p:nvPr/>
          </p:nvSpPr>
          <p:spPr>
            <a:xfrm>
              <a:off x="1485040" y="4746444"/>
              <a:ext cx="4112246" cy="412421"/>
            </a:xfrm>
            <a:prstGeom prst="rect">
              <a:avLst/>
            </a:prstGeom>
            <a:noFill/>
          </p:spPr>
          <p:txBody>
            <a:bodyPr wrap="square" rtlCol="0">
              <a:spAutoFit/>
            </a:bodyPr>
            <a:lstStyle/>
            <a:p>
              <a:pPr>
                <a:lnSpc>
                  <a:spcPct val="130000"/>
                </a:lnSpc>
              </a:pPr>
              <a:r>
                <a:rPr lang="en-US" altLang="zh-CN" sz="1600" b="1" dirty="0">
                  <a:solidFill>
                    <a:schemeClr val="bg1"/>
                  </a:solidFill>
                  <a:latin typeface="微软雅黑" panose="020B0503020204020204" pitchFamily="34" charset="-122"/>
                  <a:ea typeface="微软雅黑" panose="020B0503020204020204" pitchFamily="34" charset="-122"/>
                  <a:cs typeface="+mn-ea"/>
                  <a:sym typeface="+mn-lt"/>
                </a:rPr>
                <a:t>【</a:t>
              </a:r>
              <a:r>
                <a:rPr lang="zh-CN" altLang="en-US" sz="1600" b="1" dirty="0">
                  <a:solidFill>
                    <a:schemeClr val="bg1"/>
                  </a:solidFill>
                  <a:latin typeface="微软雅黑" panose="020B0503020204020204" pitchFamily="34" charset="-122"/>
                  <a:ea typeface="微软雅黑" panose="020B0503020204020204" pitchFamily="34" charset="-122"/>
                  <a:cs typeface="+mn-ea"/>
                  <a:sym typeface="+mn-lt"/>
                </a:rPr>
                <a:t>字体</a:t>
              </a:r>
              <a:r>
                <a:rPr lang="en-US" altLang="zh-CN" sz="1600" b="1" dirty="0">
                  <a:solidFill>
                    <a:schemeClr val="bg1"/>
                  </a:solidFill>
                  <a:latin typeface="微软雅黑" panose="020B0503020204020204" pitchFamily="34" charset="-122"/>
                  <a:ea typeface="微软雅黑" panose="020B0503020204020204" pitchFamily="34" charset="-122"/>
                  <a:cs typeface="+mn-ea"/>
                  <a:sym typeface="+mn-lt"/>
                </a:rPr>
                <a:t>】</a:t>
              </a:r>
              <a:r>
                <a:rPr lang="zh-CN" altLang="en-US" sz="1600" dirty="0">
                  <a:solidFill>
                    <a:schemeClr val="bg1"/>
                  </a:solidFill>
                  <a:latin typeface="微软雅黑" panose="020B0503020204020204" pitchFamily="34" charset="-122"/>
                  <a:ea typeface="微软雅黑" panose="020B0503020204020204" pitchFamily="34" charset="-122"/>
                  <a:cs typeface="+mn-ea"/>
                  <a:sym typeface="+mn-lt"/>
                </a:rPr>
                <a:t>微软雅黑，商用请自行购买。</a:t>
              </a:r>
              <a:endParaRPr lang="zh-CN" altLang="en-US" sz="1600" dirty="0">
                <a:solidFill>
                  <a:schemeClr val="bg1"/>
                </a:solidFill>
                <a:latin typeface="微软雅黑" panose="020B0503020204020204" pitchFamily="34" charset="-122"/>
                <a:ea typeface="微软雅黑" panose="020B0503020204020204" pitchFamily="34" charset="-122"/>
                <a:cs typeface="+mn-ea"/>
                <a:sym typeface="+mn-lt"/>
              </a:endParaRPr>
            </a:p>
          </p:txBody>
        </p:sp>
      </p:grpSp>
      <p:grpSp>
        <p:nvGrpSpPr>
          <p:cNvPr id="16" name="组合 15"/>
          <p:cNvGrpSpPr/>
          <p:nvPr userDrawn="1"/>
        </p:nvGrpSpPr>
        <p:grpSpPr>
          <a:xfrm>
            <a:off x="6585601" y="2404534"/>
            <a:ext cx="4875773" cy="636304"/>
            <a:chOff x="721513" y="3784751"/>
            <a:chExt cx="4875773" cy="636304"/>
          </a:xfrm>
        </p:grpSpPr>
        <p:grpSp>
          <p:nvGrpSpPr>
            <p:cNvPr id="17" name="Group 13"/>
            <p:cNvGrpSpPr>
              <a:grpSpLocks noChangeAspect="1"/>
            </p:cNvGrpSpPr>
            <p:nvPr/>
          </p:nvGrpSpPr>
          <p:grpSpPr bwMode="auto">
            <a:xfrm>
              <a:off x="851381" y="3914439"/>
              <a:ext cx="376569" cy="376929"/>
              <a:chOff x="4850" y="777"/>
              <a:chExt cx="1045" cy="1046"/>
            </a:xfrm>
            <a:solidFill>
              <a:schemeClr val="bg1"/>
            </a:solidFill>
          </p:grpSpPr>
          <p:sp>
            <p:nvSpPr>
              <p:cNvPr id="20" name="Freeform 14"/>
              <p:cNvSpPr/>
              <p:nvPr/>
            </p:nvSpPr>
            <p:spPr bwMode="auto">
              <a:xfrm>
                <a:off x="5532" y="785"/>
                <a:ext cx="354" cy="356"/>
              </a:xfrm>
              <a:custGeom>
                <a:avLst/>
                <a:gdLst>
                  <a:gd name="T0" fmla="*/ 894 w 990"/>
                  <a:gd name="T1" fmla="*/ 469 h 994"/>
                  <a:gd name="T2" fmla="*/ 521 w 990"/>
                  <a:gd name="T3" fmla="*/ 96 h 994"/>
                  <a:gd name="T4" fmla="*/ 184 w 990"/>
                  <a:gd name="T5" fmla="*/ 98 h 994"/>
                  <a:gd name="T6" fmla="*/ 0 w 990"/>
                  <a:gd name="T7" fmla="*/ 282 h 994"/>
                  <a:gd name="T8" fmla="*/ 712 w 990"/>
                  <a:gd name="T9" fmla="*/ 994 h 994"/>
                  <a:gd name="T10" fmla="*/ 894 w 990"/>
                  <a:gd name="T11" fmla="*/ 813 h 994"/>
                  <a:gd name="T12" fmla="*/ 894 w 990"/>
                  <a:gd name="T13" fmla="*/ 469 h 994"/>
                  <a:gd name="T14" fmla="*/ 894 w 990"/>
                  <a:gd name="T15" fmla="*/ 469 h 994"/>
                  <a:gd name="T16" fmla="*/ 894 w 990"/>
                  <a:gd name="T17" fmla="*/ 469 h 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0" h="994">
                    <a:moveTo>
                      <a:pt x="894" y="469"/>
                    </a:moveTo>
                    <a:cubicBezTo>
                      <a:pt x="521" y="96"/>
                      <a:pt x="521" y="96"/>
                      <a:pt x="521" y="96"/>
                    </a:cubicBezTo>
                    <a:cubicBezTo>
                      <a:pt x="426" y="0"/>
                      <a:pt x="280" y="2"/>
                      <a:pt x="184" y="98"/>
                    </a:cubicBezTo>
                    <a:cubicBezTo>
                      <a:pt x="0" y="282"/>
                      <a:pt x="0" y="282"/>
                      <a:pt x="0" y="282"/>
                    </a:cubicBezTo>
                    <a:cubicBezTo>
                      <a:pt x="712" y="994"/>
                      <a:pt x="712" y="994"/>
                      <a:pt x="712" y="994"/>
                    </a:cubicBezTo>
                    <a:cubicBezTo>
                      <a:pt x="894" y="813"/>
                      <a:pt x="894" y="813"/>
                      <a:pt x="894" y="813"/>
                    </a:cubicBezTo>
                    <a:cubicBezTo>
                      <a:pt x="990" y="715"/>
                      <a:pt x="987" y="564"/>
                      <a:pt x="894" y="469"/>
                    </a:cubicBezTo>
                    <a:cubicBezTo>
                      <a:pt x="894" y="469"/>
                      <a:pt x="894" y="469"/>
                      <a:pt x="894" y="469"/>
                    </a:cubicBezTo>
                    <a:cubicBezTo>
                      <a:pt x="894" y="469"/>
                      <a:pt x="894" y="469"/>
                      <a:pt x="894" y="4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1" name="Freeform 15"/>
              <p:cNvSpPr/>
              <p:nvPr/>
            </p:nvSpPr>
            <p:spPr bwMode="auto">
              <a:xfrm>
                <a:off x="4869" y="1498"/>
                <a:ext cx="304" cy="309"/>
              </a:xfrm>
              <a:custGeom>
                <a:avLst/>
                <a:gdLst>
                  <a:gd name="T0" fmla="*/ 146 w 851"/>
                  <a:gd name="T1" fmla="*/ 0 h 861"/>
                  <a:gd name="T2" fmla="*/ 0 w 851"/>
                  <a:gd name="T3" fmla="*/ 672 h 861"/>
                  <a:gd name="T4" fmla="*/ 0 w 851"/>
                  <a:gd name="T5" fmla="*/ 677 h 861"/>
                  <a:gd name="T6" fmla="*/ 48 w 851"/>
                  <a:gd name="T7" fmla="*/ 808 h 861"/>
                  <a:gd name="T8" fmla="*/ 177 w 851"/>
                  <a:gd name="T9" fmla="*/ 856 h 861"/>
                  <a:gd name="T10" fmla="*/ 182 w 851"/>
                  <a:gd name="T11" fmla="*/ 856 h 861"/>
                  <a:gd name="T12" fmla="*/ 851 w 851"/>
                  <a:gd name="T13" fmla="*/ 708 h 861"/>
                  <a:gd name="T14" fmla="*/ 146 w 851"/>
                  <a:gd name="T15" fmla="*/ 0 h 861"/>
                  <a:gd name="T16" fmla="*/ 146 w 851"/>
                  <a:gd name="T17" fmla="*/ 0 h 861"/>
                  <a:gd name="T18" fmla="*/ 146 w 851"/>
                  <a:gd name="T19" fmla="*/ 0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1" h="861">
                    <a:moveTo>
                      <a:pt x="146" y="0"/>
                    </a:moveTo>
                    <a:cubicBezTo>
                      <a:pt x="110" y="53"/>
                      <a:pt x="63" y="282"/>
                      <a:pt x="0" y="672"/>
                    </a:cubicBezTo>
                    <a:cubicBezTo>
                      <a:pt x="0" y="677"/>
                      <a:pt x="0" y="677"/>
                      <a:pt x="0" y="677"/>
                    </a:cubicBezTo>
                    <a:cubicBezTo>
                      <a:pt x="0" y="725"/>
                      <a:pt x="17" y="772"/>
                      <a:pt x="48" y="808"/>
                    </a:cubicBezTo>
                    <a:cubicBezTo>
                      <a:pt x="77" y="844"/>
                      <a:pt x="132" y="861"/>
                      <a:pt x="177" y="856"/>
                    </a:cubicBezTo>
                    <a:cubicBezTo>
                      <a:pt x="182" y="856"/>
                      <a:pt x="182" y="856"/>
                      <a:pt x="182" y="856"/>
                    </a:cubicBezTo>
                    <a:cubicBezTo>
                      <a:pt x="557" y="796"/>
                      <a:pt x="782" y="749"/>
                      <a:pt x="851" y="708"/>
                    </a:cubicBezTo>
                    <a:cubicBezTo>
                      <a:pt x="146" y="0"/>
                      <a:pt x="146" y="0"/>
                      <a:pt x="146" y="0"/>
                    </a:cubicBezTo>
                    <a:cubicBezTo>
                      <a:pt x="146" y="0"/>
                      <a:pt x="146" y="0"/>
                      <a:pt x="146" y="0"/>
                    </a:cubicBezTo>
                    <a:cubicBezTo>
                      <a:pt x="146" y="0"/>
                      <a:pt x="146" y="0"/>
                      <a:pt x="14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2" name="Freeform 16"/>
              <p:cNvSpPr/>
              <p:nvPr/>
            </p:nvSpPr>
            <p:spPr bwMode="auto">
              <a:xfrm>
                <a:off x="4952" y="916"/>
                <a:ext cx="816" cy="805"/>
              </a:xfrm>
              <a:custGeom>
                <a:avLst/>
                <a:gdLst>
                  <a:gd name="T0" fmla="*/ 803 w 816"/>
                  <a:gd name="T1" fmla="*/ 255 h 805"/>
                  <a:gd name="T2" fmla="*/ 549 w 816"/>
                  <a:gd name="T3" fmla="*/ 0 h 805"/>
                  <a:gd name="T4" fmla="*/ 421 w 816"/>
                  <a:gd name="T5" fmla="*/ 128 h 805"/>
                  <a:gd name="T6" fmla="*/ 421 w 816"/>
                  <a:gd name="T7" fmla="*/ 128 h 805"/>
                  <a:gd name="T8" fmla="*/ 166 w 816"/>
                  <a:gd name="T9" fmla="*/ 383 h 805"/>
                  <a:gd name="T10" fmla="*/ 166 w 816"/>
                  <a:gd name="T11" fmla="*/ 383 h 805"/>
                  <a:gd name="T12" fmla="*/ 0 w 816"/>
                  <a:gd name="T13" fmla="*/ 550 h 805"/>
                  <a:gd name="T14" fmla="*/ 255 w 816"/>
                  <a:gd name="T15" fmla="*/ 805 h 805"/>
                  <a:gd name="T16" fmla="*/ 317 w 816"/>
                  <a:gd name="T17" fmla="*/ 742 h 805"/>
                  <a:gd name="T18" fmla="*/ 317 w 816"/>
                  <a:gd name="T19" fmla="*/ 742 h 805"/>
                  <a:gd name="T20" fmla="*/ 687 w 816"/>
                  <a:gd name="T21" fmla="*/ 372 h 805"/>
                  <a:gd name="T22" fmla="*/ 816 w 816"/>
                  <a:gd name="T23" fmla="*/ 244 h 805"/>
                  <a:gd name="T24" fmla="*/ 803 w 816"/>
                  <a:gd name="T25" fmla="*/ 255 h 805"/>
                  <a:gd name="T26" fmla="*/ 803 w 816"/>
                  <a:gd name="T27" fmla="*/ 255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6" h="805">
                    <a:moveTo>
                      <a:pt x="803" y="255"/>
                    </a:moveTo>
                    <a:lnTo>
                      <a:pt x="549" y="0"/>
                    </a:lnTo>
                    <a:lnTo>
                      <a:pt x="421" y="128"/>
                    </a:lnTo>
                    <a:lnTo>
                      <a:pt x="421" y="128"/>
                    </a:lnTo>
                    <a:lnTo>
                      <a:pt x="166" y="383"/>
                    </a:lnTo>
                    <a:lnTo>
                      <a:pt x="166" y="383"/>
                    </a:lnTo>
                    <a:lnTo>
                      <a:pt x="0" y="550"/>
                    </a:lnTo>
                    <a:lnTo>
                      <a:pt x="255" y="805"/>
                    </a:lnTo>
                    <a:lnTo>
                      <a:pt x="317" y="742"/>
                    </a:lnTo>
                    <a:lnTo>
                      <a:pt x="317" y="742"/>
                    </a:lnTo>
                    <a:lnTo>
                      <a:pt x="687" y="372"/>
                    </a:lnTo>
                    <a:lnTo>
                      <a:pt x="816" y="244"/>
                    </a:lnTo>
                    <a:lnTo>
                      <a:pt x="803" y="255"/>
                    </a:lnTo>
                    <a:lnTo>
                      <a:pt x="803" y="2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3" name="Freeform 17"/>
              <p:cNvSpPr/>
              <p:nvPr/>
            </p:nvSpPr>
            <p:spPr bwMode="auto">
              <a:xfrm>
                <a:off x="4850" y="777"/>
                <a:ext cx="493" cy="492"/>
              </a:xfrm>
              <a:custGeom>
                <a:avLst/>
                <a:gdLst>
                  <a:gd name="T0" fmla="*/ 810 w 1379"/>
                  <a:gd name="T1" fmla="*/ 96 h 1375"/>
                  <a:gd name="T2" fmla="*/ 473 w 1379"/>
                  <a:gd name="T3" fmla="*/ 96 h 1375"/>
                  <a:gd name="T4" fmla="*/ 96 w 1379"/>
                  <a:gd name="T5" fmla="*/ 476 h 1375"/>
                  <a:gd name="T6" fmla="*/ 100 w 1379"/>
                  <a:gd name="T7" fmla="*/ 808 h 1375"/>
                  <a:gd name="T8" fmla="*/ 225 w 1379"/>
                  <a:gd name="T9" fmla="*/ 932 h 1375"/>
                  <a:gd name="T10" fmla="*/ 607 w 1379"/>
                  <a:gd name="T11" fmla="*/ 550 h 1375"/>
                  <a:gd name="T12" fmla="*/ 693 w 1379"/>
                  <a:gd name="T13" fmla="*/ 550 h 1375"/>
                  <a:gd name="T14" fmla="*/ 693 w 1379"/>
                  <a:gd name="T15" fmla="*/ 636 h 1375"/>
                  <a:gd name="T16" fmla="*/ 311 w 1379"/>
                  <a:gd name="T17" fmla="*/ 1018 h 1375"/>
                  <a:gd name="T18" fmla="*/ 456 w 1379"/>
                  <a:gd name="T19" fmla="*/ 1164 h 1375"/>
                  <a:gd name="T20" fmla="*/ 839 w 1379"/>
                  <a:gd name="T21" fmla="*/ 782 h 1375"/>
                  <a:gd name="T22" fmla="*/ 925 w 1379"/>
                  <a:gd name="T23" fmla="*/ 782 h 1375"/>
                  <a:gd name="T24" fmla="*/ 925 w 1379"/>
                  <a:gd name="T25" fmla="*/ 868 h 1375"/>
                  <a:gd name="T26" fmla="*/ 543 w 1379"/>
                  <a:gd name="T27" fmla="*/ 1250 h 1375"/>
                  <a:gd name="T28" fmla="*/ 667 w 1379"/>
                  <a:gd name="T29" fmla="*/ 1375 h 1375"/>
                  <a:gd name="T30" fmla="*/ 1379 w 1379"/>
                  <a:gd name="T31" fmla="*/ 662 h 1375"/>
                  <a:gd name="T32" fmla="*/ 810 w 1379"/>
                  <a:gd name="T33" fmla="*/ 96 h 1375"/>
                  <a:gd name="T34" fmla="*/ 810 w 1379"/>
                  <a:gd name="T35" fmla="*/ 96 h 1375"/>
                  <a:gd name="T36" fmla="*/ 810 w 1379"/>
                  <a:gd name="T37" fmla="*/ 96 h 1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79" h="1375">
                    <a:moveTo>
                      <a:pt x="810" y="96"/>
                    </a:moveTo>
                    <a:cubicBezTo>
                      <a:pt x="715" y="0"/>
                      <a:pt x="569" y="0"/>
                      <a:pt x="473" y="96"/>
                    </a:cubicBezTo>
                    <a:cubicBezTo>
                      <a:pt x="96" y="476"/>
                      <a:pt x="96" y="476"/>
                      <a:pt x="96" y="476"/>
                    </a:cubicBezTo>
                    <a:cubicBezTo>
                      <a:pt x="0" y="571"/>
                      <a:pt x="7" y="712"/>
                      <a:pt x="100" y="808"/>
                    </a:cubicBezTo>
                    <a:cubicBezTo>
                      <a:pt x="225" y="932"/>
                      <a:pt x="225" y="932"/>
                      <a:pt x="225" y="932"/>
                    </a:cubicBezTo>
                    <a:cubicBezTo>
                      <a:pt x="607" y="550"/>
                      <a:pt x="607" y="550"/>
                      <a:pt x="607" y="550"/>
                    </a:cubicBezTo>
                    <a:cubicBezTo>
                      <a:pt x="631" y="526"/>
                      <a:pt x="669" y="526"/>
                      <a:pt x="693" y="550"/>
                    </a:cubicBezTo>
                    <a:cubicBezTo>
                      <a:pt x="717" y="574"/>
                      <a:pt x="717" y="612"/>
                      <a:pt x="693" y="636"/>
                    </a:cubicBezTo>
                    <a:cubicBezTo>
                      <a:pt x="311" y="1018"/>
                      <a:pt x="311" y="1018"/>
                      <a:pt x="311" y="1018"/>
                    </a:cubicBezTo>
                    <a:cubicBezTo>
                      <a:pt x="456" y="1164"/>
                      <a:pt x="456" y="1164"/>
                      <a:pt x="456" y="1164"/>
                    </a:cubicBezTo>
                    <a:cubicBezTo>
                      <a:pt x="839" y="782"/>
                      <a:pt x="839" y="782"/>
                      <a:pt x="839" y="782"/>
                    </a:cubicBezTo>
                    <a:cubicBezTo>
                      <a:pt x="863" y="758"/>
                      <a:pt x="901" y="758"/>
                      <a:pt x="925" y="782"/>
                    </a:cubicBezTo>
                    <a:cubicBezTo>
                      <a:pt x="949" y="806"/>
                      <a:pt x="949" y="844"/>
                      <a:pt x="925" y="868"/>
                    </a:cubicBezTo>
                    <a:cubicBezTo>
                      <a:pt x="543" y="1250"/>
                      <a:pt x="543" y="1250"/>
                      <a:pt x="543" y="1250"/>
                    </a:cubicBezTo>
                    <a:cubicBezTo>
                      <a:pt x="667" y="1375"/>
                      <a:pt x="667" y="1375"/>
                      <a:pt x="667" y="1375"/>
                    </a:cubicBezTo>
                    <a:cubicBezTo>
                      <a:pt x="1379" y="662"/>
                      <a:pt x="1379" y="662"/>
                      <a:pt x="1379" y="662"/>
                    </a:cubicBezTo>
                    <a:cubicBezTo>
                      <a:pt x="810" y="96"/>
                      <a:pt x="810" y="96"/>
                      <a:pt x="810" y="96"/>
                    </a:cubicBezTo>
                    <a:cubicBezTo>
                      <a:pt x="810" y="96"/>
                      <a:pt x="810" y="96"/>
                      <a:pt x="810" y="96"/>
                    </a:cubicBezTo>
                    <a:cubicBezTo>
                      <a:pt x="810" y="96"/>
                      <a:pt x="810" y="96"/>
                      <a:pt x="810"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4" name="Freeform 18"/>
              <p:cNvSpPr/>
              <p:nvPr/>
            </p:nvSpPr>
            <p:spPr bwMode="auto">
              <a:xfrm>
                <a:off x="5405" y="1331"/>
                <a:ext cx="490" cy="492"/>
              </a:xfrm>
              <a:custGeom>
                <a:avLst/>
                <a:gdLst>
                  <a:gd name="T0" fmla="*/ 1277 w 1370"/>
                  <a:gd name="T1" fmla="*/ 564 h 1374"/>
                  <a:gd name="T2" fmla="*/ 713 w 1370"/>
                  <a:gd name="T3" fmla="*/ 0 h 1374"/>
                  <a:gd name="T4" fmla="*/ 0 w 1370"/>
                  <a:gd name="T5" fmla="*/ 712 h 1374"/>
                  <a:gd name="T6" fmla="*/ 48 w 1370"/>
                  <a:gd name="T7" fmla="*/ 760 h 1374"/>
                  <a:gd name="T8" fmla="*/ 431 w 1370"/>
                  <a:gd name="T9" fmla="*/ 377 h 1374"/>
                  <a:gd name="T10" fmla="*/ 517 w 1370"/>
                  <a:gd name="T11" fmla="*/ 377 h 1374"/>
                  <a:gd name="T12" fmla="*/ 517 w 1370"/>
                  <a:gd name="T13" fmla="*/ 464 h 1374"/>
                  <a:gd name="T14" fmla="*/ 134 w 1370"/>
                  <a:gd name="T15" fmla="*/ 846 h 1374"/>
                  <a:gd name="T16" fmla="*/ 316 w 1370"/>
                  <a:gd name="T17" fmla="*/ 1028 h 1374"/>
                  <a:gd name="T18" fmla="*/ 698 w 1370"/>
                  <a:gd name="T19" fmla="*/ 645 h 1374"/>
                  <a:gd name="T20" fmla="*/ 784 w 1370"/>
                  <a:gd name="T21" fmla="*/ 645 h 1374"/>
                  <a:gd name="T22" fmla="*/ 784 w 1370"/>
                  <a:gd name="T23" fmla="*/ 731 h 1374"/>
                  <a:gd name="T24" fmla="*/ 402 w 1370"/>
                  <a:gd name="T25" fmla="*/ 1114 h 1374"/>
                  <a:gd name="T26" fmla="*/ 567 w 1370"/>
                  <a:gd name="T27" fmla="*/ 1279 h 1374"/>
                  <a:gd name="T28" fmla="*/ 902 w 1370"/>
                  <a:gd name="T29" fmla="*/ 1281 h 1374"/>
                  <a:gd name="T30" fmla="*/ 1279 w 1370"/>
                  <a:gd name="T31" fmla="*/ 901 h 1374"/>
                  <a:gd name="T32" fmla="*/ 1277 w 1370"/>
                  <a:gd name="T33" fmla="*/ 564 h 1374"/>
                  <a:gd name="T34" fmla="*/ 1277 w 1370"/>
                  <a:gd name="T35" fmla="*/ 564 h 1374"/>
                  <a:gd name="T36" fmla="*/ 1277 w 1370"/>
                  <a:gd name="T37" fmla="*/ 564 h 1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70" h="1374">
                    <a:moveTo>
                      <a:pt x="1277" y="564"/>
                    </a:moveTo>
                    <a:cubicBezTo>
                      <a:pt x="713" y="0"/>
                      <a:pt x="713" y="0"/>
                      <a:pt x="713" y="0"/>
                    </a:cubicBezTo>
                    <a:cubicBezTo>
                      <a:pt x="0" y="712"/>
                      <a:pt x="0" y="712"/>
                      <a:pt x="0" y="712"/>
                    </a:cubicBezTo>
                    <a:cubicBezTo>
                      <a:pt x="48" y="760"/>
                      <a:pt x="48" y="760"/>
                      <a:pt x="48" y="760"/>
                    </a:cubicBezTo>
                    <a:cubicBezTo>
                      <a:pt x="431" y="377"/>
                      <a:pt x="431" y="377"/>
                      <a:pt x="431" y="377"/>
                    </a:cubicBezTo>
                    <a:cubicBezTo>
                      <a:pt x="455" y="354"/>
                      <a:pt x="493" y="354"/>
                      <a:pt x="517" y="377"/>
                    </a:cubicBezTo>
                    <a:cubicBezTo>
                      <a:pt x="541" y="401"/>
                      <a:pt x="541" y="440"/>
                      <a:pt x="517" y="464"/>
                    </a:cubicBezTo>
                    <a:cubicBezTo>
                      <a:pt x="134" y="846"/>
                      <a:pt x="134" y="846"/>
                      <a:pt x="134" y="846"/>
                    </a:cubicBezTo>
                    <a:cubicBezTo>
                      <a:pt x="316" y="1028"/>
                      <a:pt x="316" y="1028"/>
                      <a:pt x="316" y="1028"/>
                    </a:cubicBezTo>
                    <a:cubicBezTo>
                      <a:pt x="698" y="645"/>
                      <a:pt x="698" y="645"/>
                      <a:pt x="698" y="645"/>
                    </a:cubicBezTo>
                    <a:cubicBezTo>
                      <a:pt x="722" y="621"/>
                      <a:pt x="760" y="621"/>
                      <a:pt x="784" y="645"/>
                    </a:cubicBezTo>
                    <a:cubicBezTo>
                      <a:pt x="808" y="669"/>
                      <a:pt x="808" y="707"/>
                      <a:pt x="784" y="731"/>
                    </a:cubicBezTo>
                    <a:cubicBezTo>
                      <a:pt x="402" y="1114"/>
                      <a:pt x="402" y="1114"/>
                      <a:pt x="402" y="1114"/>
                    </a:cubicBezTo>
                    <a:cubicBezTo>
                      <a:pt x="567" y="1279"/>
                      <a:pt x="567" y="1279"/>
                      <a:pt x="567" y="1279"/>
                    </a:cubicBezTo>
                    <a:cubicBezTo>
                      <a:pt x="662" y="1374"/>
                      <a:pt x="808" y="1374"/>
                      <a:pt x="902" y="1281"/>
                    </a:cubicBezTo>
                    <a:cubicBezTo>
                      <a:pt x="1279" y="901"/>
                      <a:pt x="1279" y="901"/>
                      <a:pt x="1279" y="901"/>
                    </a:cubicBezTo>
                    <a:cubicBezTo>
                      <a:pt x="1365" y="810"/>
                      <a:pt x="1370" y="652"/>
                      <a:pt x="1277" y="564"/>
                    </a:cubicBezTo>
                    <a:cubicBezTo>
                      <a:pt x="1277" y="564"/>
                      <a:pt x="1277" y="564"/>
                      <a:pt x="1277" y="564"/>
                    </a:cubicBezTo>
                    <a:cubicBezTo>
                      <a:pt x="1277" y="564"/>
                      <a:pt x="1277" y="564"/>
                      <a:pt x="1277" y="5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18" name="椭圆 17"/>
            <p:cNvSpPr/>
            <p:nvPr/>
          </p:nvSpPr>
          <p:spPr>
            <a:xfrm>
              <a:off x="721513" y="3784751"/>
              <a:ext cx="636304" cy="636304"/>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文本框 18"/>
            <p:cNvSpPr txBox="1"/>
            <p:nvPr/>
          </p:nvSpPr>
          <p:spPr>
            <a:xfrm>
              <a:off x="1485040" y="3897784"/>
              <a:ext cx="4112246" cy="412421"/>
            </a:xfrm>
            <a:prstGeom prst="rect">
              <a:avLst/>
            </a:prstGeom>
            <a:noFill/>
          </p:spPr>
          <p:txBody>
            <a:bodyPr wrap="square" rtlCol="0">
              <a:spAutoFit/>
            </a:bodyPr>
            <a:lstStyle/>
            <a:p>
              <a:pPr>
                <a:lnSpc>
                  <a:spcPct val="130000"/>
                </a:lnSpc>
              </a:pPr>
              <a:r>
                <a:rPr lang="en-US" altLang="zh-CN" sz="1600" b="1" dirty="0">
                  <a:solidFill>
                    <a:schemeClr val="bg1"/>
                  </a:solidFill>
                  <a:latin typeface="微软雅黑" panose="020B0503020204020204" pitchFamily="34" charset="-122"/>
                  <a:ea typeface="微软雅黑" panose="020B0503020204020204" pitchFamily="34" charset="-122"/>
                  <a:cs typeface="+mn-ea"/>
                  <a:sym typeface="+mn-lt"/>
                </a:rPr>
                <a:t>【</a:t>
              </a:r>
              <a:r>
                <a:rPr lang="zh-CN" altLang="en-US" sz="1600" b="1" dirty="0">
                  <a:solidFill>
                    <a:schemeClr val="bg1"/>
                  </a:solidFill>
                  <a:latin typeface="微软雅黑" panose="020B0503020204020204" pitchFamily="34" charset="-122"/>
                  <a:ea typeface="微软雅黑" panose="020B0503020204020204" pitchFamily="34" charset="-122"/>
                  <a:cs typeface="+mn-ea"/>
                  <a:sym typeface="+mn-lt"/>
                </a:rPr>
                <a:t>定制</a:t>
              </a:r>
              <a:r>
                <a:rPr lang="en-US" altLang="zh-CN" sz="1600" b="1" dirty="0">
                  <a:solidFill>
                    <a:schemeClr val="bg1"/>
                  </a:solidFill>
                  <a:latin typeface="微软雅黑" panose="020B0503020204020204" pitchFamily="34" charset="-122"/>
                  <a:ea typeface="微软雅黑" panose="020B0503020204020204" pitchFamily="34" charset="-122"/>
                  <a:cs typeface="+mn-ea"/>
                  <a:sym typeface="+mn-lt"/>
                </a:rPr>
                <a:t>】</a:t>
              </a:r>
              <a:r>
                <a:rPr lang="zh-CN" altLang="en-US" sz="1600" dirty="0">
                  <a:solidFill>
                    <a:schemeClr val="bg1"/>
                  </a:solidFill>
                  <a:latin typeface="微软雅黑" panose="020B0503020204020204" pitchFamily="34" charset="-122"/>
                  <a:ea typeface="微软雅黑" panose="020B0503020204020204" pitchFamily="34" charset="-122"/>
                  <a:cs typeface="+mn-ea"/>
                  <a:sym typeface="+mn-lt"/>
                </a:rPr>
                <a:t>承接</a:t>
              </a:r>
              <a:r>
                <a:rPr lang="en-US" altLang="zh-CN" sz="1600" dirty="0">
                  <a:solidFill>
                    <a:schemeClr val="bg1"/>
                  </a:solidFill>
                  <a:latin typeface="微软雅黑" panose="020B0503020204020204" pitchFamily="34" charset="-122"/>
                  <a:ea typeface="微软雅黑" panose="020B0503020204020204" pitchFamily="34" charset="-122"/>
                  <a:cs typeface="+mn-ea"/>
                  <a:sym typeface="+mn-lt"/>
                </a:rPr>
                <a:t>PPT</a:t>
              </a:r>
              <a:r>
                <a:rPr lang="zh-CN" altLang="en-US" sz="1600" dirty="0">
                  <a:solidFill>
                    <a:schemeClr val="bg1"/>
                  </a:solidFill>
                  <a:latin typeface="微软雅黑" panose="020B0503020204020204" pitchFamily="34" charset="-122"/>
                  <a:ea typeface="微软雅黑" panose="020B0503020204020204" pitchFamily="34" charset="-122"/>
                  <a:cs typeface="+mn-ea"/>
                  <a:sym typeface="+mn-lt"/>
                </a:rPr>
                <a:t>定制和各类广告平面设计</a:t>
              </a:r>
              <a:endParaRPr lang="en-US" altLang="zh-CN" sz="1600" dirty="0">
                <a:solidFill>
                  <a:schemeClr val="bg1"/>
                </a:solidFill>
                <a:latin typeface="微软雅黑" panose="020B0503020204020204" pitchFamily="34" charset="-122"/>
                <a:ea typeface="微软雅黑" panose="020B0503020204020204" pitchFamily="34" charset="-122"/>
                <a:cs typeface="+mn-ea"/>
                <a:sym typeface="+mn-lt"/>
              </a:endParaRPr>
            </a:p>
          </p:txBody>
        </p:sp>
      </p:grpSp>
      <p:grpSp>
        <p:nvGrpSpPr>
          <p:cNvPr id="25" name="组合 24"/>
          <p:cNvGrpSpPr/>
          <p:nvPr userDrawn="1"/>
        </p:nvGrpSpPr>
        <p:grpSpPr>
          <a:xfrm>
            <a:off x="6585601" y="5184189"/>
            <a:ext cx="4875774" cy="636304"/>
            <a:chOff x="721513" y="5482071"/>
            <a:chExt cx="4875774" cy="636304"/>
          </a:xfrm>
        </p:grpSpPr>
        <p:sp>
          <p:nvSpPr>
            <p:cNvPr id="26" name="椭圆 25"/>
            <p:cNvSpPr/>
            <p:nvPr/>
          </p:nvSpPr>
          <p:spPr>
            <a:xfrm>
              <a:off x="721513" y="5482071"/>
              <a:ext cx="636304" cy="636304"/>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27" name="文本框 26"/>
            <p:cNvSpPr txBox="1"/>
            <p:nvPr/>
          </p:nvSpPr>
          <p:spPr>
            <a:xfrm>
              <a:off x="1485041" y="5595104"/>
              <a:ext cx="4112246" cy="412421"/>
            </a:xfrm>
            <a:prstGeom prst="rect">
              <a:avLst/>
            </a:prstGeom>
            <a:noFill/>
          </p:spPr>
          <p:txBody>
            <a:bodyPr wrap="square" rtlCol="0">
              <a:spAutoFit/>
            </a:bodyPr>
            <a:lstStyle/>
            <a:p>
              <a:pPr>
                <a:lnSpc>
                  <a:spcPct val="130000"/>
                </a:lnSpc>
              </a:pPr>
              <a:r>
                <a:rPr lang="en-US" altLang="zh-CN" sz="1600" b="1" dirty="0">
                  <a:solidFill>
                    <a:schemeClr val="bg1"/>
                  </a:solidFill>
                  <a:latin typeface="微软雅黑" panose="020B0503020204020204" pitchFamily="34" charset="-122"/>
                  <a:ea typeface="微软雅黑" panose="020B0503020204020204" pitchFamily="34" charset="-122"/>
                  <a:cs typeface="+mn-ea"/>
                  <a:sym typeface="+mn-lt"/>
                </a:rPr>
                <a:t>【</a:t>
              </a:r>
              <a:r>
                <a:rPr lang="zh-CN" altLang="en-US" sz="1600" b="1" dirty="0">
                  <a:solidFill>
                    <a:schemeClr val="bg1"/>
                  </a:solidFill>
                  <a:latin typeface="微软雅黑" panose="020B0503020204020204" pitchFamily="34" charset="-122"/>
                  <a:ea typeface="微软雅黑" panose="020B0503020204020204" pitchFamily="34" charset="-122"/>
                  <a:cs typeface="+mn-ea"/>
                  <a:sym typeface="+mn-lt"/>
                </a:rPr>
                <a:t>更多精美作品</a:t>
              </a:r>
              <a:r>
                <a:rPr lang="en-US" altLang="zh-CN" sz="1600" b="1" dirty="0">
                  <a:solidFill>
                    <a:schemeClr val="bg1"/>
                  </a:solidFill>
                  <a:latin typeface="微软雅黑" panose="020B0503020204020204" pitchFamily="34" charset="-122"/>
                  <a:ea typeface="微软雅黑" panose="020B0503020204020204" pitchFamily="34" charset="-122"/>
                  <a:cs typeface="+mn-ea"/>
                  <a:sym typeface="+mn-lt"/>
                </a:rPr>
                <a:t>】</a:t>
              </a:r>
              <a:r>
                <a:rPr lang="zh-CN" altLang="en-US" sz="1600" dirty="0">
                  <a:solidFill>
                    <a:schemeClr val="bg1"/>
                  </a:solidFill>
                  <a:latin typeface="微软雅黑" panose="020B0503020204020204" pitchFamily="34" charset="-122"/>
                  <a:ea typeface="微软雅黑" panose="020B0503020204020204" pitchFamily="34" charset="-122"/>
                  <a:cs typeface="+mn-ea"/>
                  <a:sym typeface="+mn-lt"/>
                </a:rPr>
                <a:t>请搜索或点击“飞印象”</a:t>
              </a:r>
              <a:endParaRPr lang="en-US" altLang="zh-CN" sz="16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28" name="Freeform 5"/>
            <p:cNvSpPr>
              <a:spLocks noEditPoints="1"/>
            </p:cNvSpPr>
            <p:nvPr/>
          </p:nvSpPr>
          <p:spPr bwMode="auto">
            <a:xfrm>
              <a:off x="864164" y="5624722"/>
              <a:ext cx="351003" cy="351003"/>
            </a:xfrm>
            <a:custGeom>
              <a:avLst/>
              <a:gdLst>
                <a:gd name="T0" fmla="*/ 26 w 900"/>
                <a:gd name="T1" fmla="*/ 900 h 900"/>
                <a:gd name="T2" fmla="*/ 866 w 900"/>
                <a:gd name="T3" fmla="*/ 900 h 900"/>
                <a:gd name="T4" fmla="*/ 884 w 900"/>
                <a:gd name="T5" fmla="*/ 856 h 900"/>
                <a:gd name="T6" fmla="*/ 44 w 900"/>
                <a:gd name="T7" fmla="*/ 16 h 900"/>
                <a:gd name="T8" fmla="*/ 0 w 900"/>
                <a:gd name="T9" fmla="*/ 34 h 900"/>
                <a:gd name="T10" fmla="*/ 0 w 900"/>
                <a:gd name="T11" fmla="*/ 259 h 900"/>
                <a:gd name="T12" fmla="*/ 67 w 900"/>
                <a:gd name="T13" fmla="*/ 259 h 900"/>
                <a:gd name="T14" fmla="*/ 98 w 900"/>
                <a:gd name="T15" fmla="*/ 290 h 900"/>
                <a:gd name="T16" fmla="*/ 67 w 900"/>
                <a:gd name="T17" fmla="*/ 320 h 900"/>
                <a:gd name="T18" fmla="*/ 0 w 900"/>
                <a:gd name="T19" fmla="*/ 320 h 900"/>
                <a:gd name="T20" fmla="*/ 0 w 900"/>
                <a:gd name="T21" fmla="*/ 418 h 900"/>
                <a:gd name="T22" fmla="*/ 67 w 900"/>
                <a:gd name="T23" fmla="*/ 418 h 900"/>
                <a:gd name="T24" fmla="*/ 98 w 900"/>
                <a:gd name="T25" fmla="*/ 449 h 900"/>
                <a:gd name="T26" fmla="*/ 67 w 900"/>
                <a:gd name="T27" fmla="*/ 480 h 900"/>
                <a:gd name="T28" fmla="*/ 0 w 900"/>
                <a:gd name="T29" fmla="*/ 480 h 900"/>
                <a:gd name="T30" fmla="*/ 0 w 900"/>
                <a:gd name="T31" fmla="*/ 578 h 900"/>
                <a:gd name="T32" fmla="*/ 67 w 900"/>
                <a:gd name="T33" fmla="*/ 578 h 900"/>
                <a:gd name="T34" fmla="*/ 98 w 900"/>
                <a:gd name="T35" fmla="*/ 608 h 900"/>
                <a:gd name="T36" fmla="*/ 67 w 900"/>
                <a:gd name="T37" fmla="*/ 639 h 900"/>
                <a:gd name="T38" fmla="*/ 0 w 900"/>
                <a:gd name="T39" fmla="*/ 639 h 900"/>
                <a:gd name="T40" fmla="*/ 0 w 900"/>
                <a:gd name="T41" fmla="*/ 737 h 900"/>
                <a:gd name="T42" fmla="*/ 67 w 900"/>
                <a:gd name="T43" fmla="*/ 737 h 900"/>
                <a:gd name="T44" fmla="*/ 98 w 900"/>
                <a:gd name="T45" fmla="*/ 768 h 900"/>
                <a:gd name="T46" fmla="*/ 67 w 900"/>
                <a:gd name="T47" fmla="*/ 799 h 900"/>
                <a:gd name="T48" fmla="*/ 0 w 900"/>
                <a:gd name="T49" fmla="*/ 799 h 900"/>
                <a:gd name="T50" fmla="*/ 0 w 900"/>
                <a:gd name="T51" fmla="*/ 874 h 900"/>
                <a:gd name="T52" fmla="*/ 26 w 900"/>
                <a:gd name="T53" fmla="*/ 900 h 900"/>
                <a:gd name="T54" fmla="*/ 185 w 900"/>
                <a:gd name="T55" fmla="*/ 418 h 900"/>
                <a:gd name="T56" fmla="*/ 482 w 900"/>
                <a:gd name="T57" fmla="*/ 715 h 900"/>
                <a:gd name="T58" fmla="*/ 185 w 900"/>
                <a:gd name="T59" fmla="*/ 715 h 900"/>
                <a:gd name="T60" fmla="*/ 185 w 900"/>
                <a:gd name="T61" fmla="*/ 418 h 900"/>
                <a:gd name="T62" fmla="*/ 185 w 900"/>
                <a:gd name="T63" fmla="*/ 418 h 900"/>
                <a:gd name="T64" fmla="*/ 185 w 900"/>
                <a:gd name="T65" fmla="*/ 418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00" h="900">
                  <a:moveTo>
                    <a:pt x="26" y="900"/>
                  </a:moveTo>
                  <a:cubicBezTo>
                    <a:pt x="866" y="900"/>
                    <a:pt x="866" y="900"/>
                    <a:pt x="866" y="900"/>
                  </a:cubicBezTo>
                  <a:cubicBezTo>
                    <a:pt x="889" y="900"/>
                    <a:pt x="900" y="872"/>
                    <a:pt x="884" y="856"/>
                  </a:cubicBezTo>
                  <a:cubicBezTo>
                    <a:pt x="44" y="16"/>
                    <a:pt x="44" y="16"/>
                    <a:pt x="44" y="16"/>
                  </a:cubicBezTo>
                  <a:cubicBezTo>
                    <a:pt x="28" y="0"/>
                    <a:pt x="0" y="12"/>
                    <a:pt x="0" y="34"/>
                  </a:cubicBezTo>
                  <a:cubicBezTo>
                    <a:pt x="0" y="259"/>
                    <a:pt x="0" y="259"/>
                    <a:pt x="0" y="259"/>
                  </a:cubicBezTo>
                  <a:cubicBezTo>
                    <a:pt x="67" y="259"/>
                    <a:pt x="67" y="259"/>
                    <a:pt x="67" y="259"/>
                  </a:cubicBezTo>
                  <a:cubicBezTo>
                    <a:pt x="84" y="259"/>
                    <a:pt x="98" y="273"/>
                    <a:pt x="98" y="290"/>
                  </a:cubicBezTo>
                  <a:cubicBezTo>
                    <a:pt x="98" y="307"/>
                    <a:pt x="84" y="320"/>
                    <a:pt x="67" y="320"/>
                  </a:cubicBezTo>
                  <a:cubicBezTo>
                    <a:pt x="0" y="320"/>
                    <a:pt x="0" y="320"/>
                    <a:pt x="0" y="320"/>
                  </a:cubicBezTo>
                  <a:cubicBezTo>
                    <a:pt x="0" y="418"/>
                    <a:pt x="0" y="418"/>
                    <a:pt x="0" y="418"/>
                  </a:cubicBezTo>
                  <a:cubicBezTo>
                    <a:pt x="67" y="418"/>
                    <a:pt x="67" y="418"/>
                    <a:pt x="67" y="418"/>
                  </a:cubicBezTo>
                  <a:cubicBezTo>
                    <a:pt x="84" y="418"/>
                    <a:pt x="98" y="432"/>
                    <a:pt x="98" y="449"/>
                  </a:cubicBezTo>
                  <a:cubicBezTo>
                    <a:pt x="98" y="466"/>
                    <a:pt x="84" y="480"/>
                    <a:pt x="67" y="480"/>
                  </a:cubicBezTo>
                  <a:cubicBezTo>
                    <a:pt x="0" y="480"/>
                    <a:pt x="0" y="480"/>
                    <a:pt x="0" y="480"/>
                  </a:cubicBezTo>
                  <a:cubicBezTo>
                    <a:pt x="0" y="578"/>
                    <a:pt x="0" y="578"/>
                    <a:pt x="0" y="578"/>
                  </a:cubicBezTo>
                  <a:cubicBezTo>
                    <a:pt x="67" y="578"/>
                    <a:pt x="67" y="578"/>
                    <a:pt x="67" y="578"/>
                  </a:cubicBezTo>
                  <a:cubicBezTo>
                    <a:pt x="84" y="578"/>
                    <a:pt x="98" y="591"/>
                    <a:pt x="98" y="608"/>
                  </a:cubicBezTo>
                  <a:cubicBezTo>
                    <a:pt x="98" y="625"/>
                    <a:pt x="84" y="639"/>
                    <a:pt x="67" y="639"/>
                  </a:cubicBezTo>
                  <a:cubicBezTo>
                    <a:pt x="0" y="639"/>
                    <a:pt x="0" y="639"/>
                    <a:pt x="0" y="639"/>
                  </a:cubicBezTo>
                  <a:cubicBezTo>
                    <a:pt x="0" y="737"/>
                    <a:pt x="0" y="737"/>
                    <a:pt x="0" y="737"/>
                  </a:cubicBezTo>
                  <a:cubicBezTo>
                    <a:pt x="67" y="737"/>
                    <a:pt x="67" y="737"/>
                    <a:pt x="67" y="737"/>
                  </a:cubicBezTo>
                  <a:cubicBezTo>
                    <a:pt x="84" y="737"/>
                    <a:pt x="98" y="751"/>
                    <a:pt x="98" y="768"/>
                  </a:cubicBezTo>
                  <a:cubicBezTo>
                    <a:pt x="98" y="785"/>
                    <a:pt x="84" y="799"/>
                    <a:pt x="67" y="799"/>
                  </a:cubicBezTo>
                  <a:cubicBezTo>
                    <a:pt x="0" y="799"/>
                    <a:pt x="0" y="799"/>
                    <a:pt x="0" y="799"/>
                  </a:cubicBezTo>
                  <a:cubicBezTo>
                    <a:pt x="0" y="874"/>
                    <a:pt x="0" y="874"/>
                    <a:pt x="0" y="874"/>
                  </a:cubicBezTo>
                  <a:cubicBezTo>
                    <a:pt x="0" y="889"/>
                    <a:pt x="12" y="900"/>
                    <a:pt x="26" y="900"/>
                  </a:cubicBezTo>
                  <a:close/>
                  <a:moveTo>
                    <a:pt x="185" y="418"/>
                  </a:moveTo>
                  <a:cubicBezTo>
                    <a:pt x="482" y="715"/>
                    <a:pt x="482" y="715"/>
                    <a:pt x="482" y="715"/>
                  </a:cubicBezTo>
                  <a:cubicBezTo>
                    <a:pt x="185" y="715"/>
                    <a:pt x="185" y="715"/>
                    <a:pt x="185" y="715"/>
                  </a:cubicBezTo>
                  <a:lnTo>
                    <a:pt x="185" y="418"/>
                  </a:lnTo>
                  <a:close/>
                  <a:moveTo>
                    <a:pt x="185" y="418"/>
                  </a:moveTo>
                  <a:cubicBezTo>
                    <a:pt x="185" y="418"/>
                    <a:pt x="185" y="418"/>
                    <a:pt x="185" y="418"/>
                  </a:cubicBezTo>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29" name="组合 28"/>
          <p:cNvGrpSpPr/>
          <p:nvPr userDrawn="1"/>
        </p:nvGrpSpPr>
        <p:grpSpPr>
          <a:xfrm>
            <a:off x="6585601" y="1014706"/>
            <a:ext cx="4875773" cy="636304"/>
            <a:chOff x="721513" y="2863688"/>
            <a:chExt cx="4875773" cy="636304"/>
          </a:xfrm>
        </p:grpSpPr>
        <p:sp>
          <p:nvSpPr>
            <p:cNvPr id="30" name="Freeform 9"/>
            <p:cNvSpPr>
              <a:spLocks noEditPoints="1"/>
            </p:cNvSpPr>
            <p:nvPr/>
          </p:nvSpPr>
          <p:spPr bwMode="auto">
            <a:xfrm>
              <a:off x="860503" y="2975666"/>
              <a:ext cx="358325" cy="412348"/>
            </a:xfrm>
            <a:custGeom>
              <a:avLst/>
              <a:gdLst>
                <a:gd name="T0" fmla="*/ 403 w 403"/>
                <a:gd name="T1" fmla="*/ 317 h 464"/>
                <a:gd name="T2" fmla="*/ 403 w 403"/>
                <a:gd name="T3" fmla="*/ 330 h 464"/>
                <a:gd name="T4" fmla="*/ 403 w 403"/>
                <a:gd name="T5" fmla="*/ 333 h 464"/>
                <a:gd name="T6" fmla="*/ 398 w 403"/>
                <a:gd name="T7" fmla="*/ 354 h 464"/>
                <a:gd name="T8" fmla="*/ 388 w 403"/>
                <a:gd name="T9" fmla="*/ 358 h 464"/>
                <a:gd name="T10" fmla="*/ 377 w 403"/>
                <a:gd name="T11" fmla="*/ 352 h 464"/>
                <a:gd name="T12" fmla="*/ 354 w 403"/>
                <a:gd name="T13" fmla="*/ 328 h 464"/>
                <a:gd name="T14" fmla="*/ 352 w 403"/>
                <a:gd name="T15" fmla="*/ 326 h 464"/>
                <a:gd name="T16" fmla="*/ 320 w 403"/>
                <a:gd name="T17" fmla="*/ 387 h 464"/>
                <a:gd name="T18" fmla="*/ 322 w 403"/>
                <a:gd name="T19" fmla="*/ 387 h 464"/>
                <a:gd name="T20" fmla="*/ 347 w 403"/>
                <a:gd name="T21" fmla="*/ 399 h 464"/>
                <a:gd name="T22" fmla="*/ 364 w 403"/>
                <a:gd name="T23" fmla="*/ 416 h 464"/>
                <a:gd name="T24" fmla="*/ 367 w 403"/>
                <a:gd name="T25" fmla="*/ 431 h 464"/>
                <a:gd name="T26" fmla="*/ 355 w 403"/>
                <a:gd name="T27" fmla="*/ 448 h 464"/>
                <a:gd name="T28" fmla="*/ 333 w 403"/>
                <a:gd name="T29" fmla="*/ 458 h 464"/>
                <a:gd name="T30" fmla="*/ 255 w 403"/>
                <a:gd name="T31" fmla="*/ 454 h 464"/>
                <a:gd name="T32" fmla="*/ 218 w 403"/>
                <a:gd name="T33" fmla="*/ 431 h 464"/>
                <a:gd name="T34" fmla="*/ 216 w 403"/>
                <a:gd name="T35" fmla="*/ 431 h 464"/>
                <a:gd name="T36" fmla="*/ 197 w 403"/>
                <a:gd name="T37" fmla="*/ 431 h 464"/>
                <a:gd name="T38" fmla="*/ 194 w 403"/>
                <a:gd name="T39" fmla="*/ 432 h 464"/>
                <a:gd name="T40" fmla="*/ 182 w 403"/>
                <a:gd name="T41" fmla="*/ 443 h 464"/>
                <a:gd name="T42" fmla="*/ 130 w 403"/>
                <a:gd name="T43" fmla="*/ 461 h 464"/>
                <a:gd name="T44" fmla="*/ 116 w 403"/>
                <a:gd name="T45" fmla="*/ 462 h 464"/>
                <a:gd name="T46" fmla="*/ 101 w 403"/>
                <a:gd name="T47" fmla="*/ 462 h 464"/>
                <a:gd name="T48" fmla="*/ 98 w 403"/>
                <a:gd name="T49" fmla="*/ 462 h 464"/>
                <a:gd name="T50" fmla="*/ 65 w 403"/>
                <a:gd name="T51" fmla="*/ 455 h 464"/>
                <a:gd name="T52" fmla="*/ 44 w 403"/>
                <a:gd name="T53" fmla="*/ 441 h 464"/>
                <a:gd name="T54" fmla="*/ 42 w 403"/>
                <a:gd name="T55" fmla="*/ 416 h 464"/>
                <a:gd name="T56" fmla="*/ 52 w 403"/>
                <a:gd name="T57" fmla="*/ 405 h 464"/>
                <a:gd name="T58" fmla="*/ 77 w 403"/>
                <a:gd name="T59" fmla="*/ 391 h 464"/>
                <a:gd name="T60" fmla="*/ 87 w 403"/>
                <a:gd name="T61" fmla="*/ 387 h 464"/>
                <a:gd name="T62" fmla="*/ 54 w 403"/>
                <a:gd name="T63" fmla="*/ 323 h 464"/>
                <a:gd name="T64" fmla="*/ 52 w 403"/>
                <a:gd name="T65" fmla="*/ 325 h 464"/>
                <a:gd name="T66" fmla="*/ 31 w 403"/>
                <a:gd name="T67" fmla="*/ 344 h 464"/>
                <a:gd name="T68" fmla="*/ 17 w 403"/>
                <a:gd name="T69" fmla="*/ 351 h 464"/>
                <a:gd name="T70" fmla="*/ 7 w 403"/>
                <a:gd name="T71" fmla="*/ 348 h 464"/>
                <a:gd name="T72" fmla="*/ 2 w 403"/>
                <a:gd name="T73" fmla="*/ 337 h 464"/>
                <a:gd name="T74" fmla="*/ 0 w 403"/>
                <a:gd name="T75" fmla="*/ 325 h 464"/>
                <a:gd name="T76" fmla="*/ 0 w 403"/>
                <a:gd name="T77" fmla="*/ 314 h 464"/>
                <a:gd name="T78" fmla="*/ 0 w 403"/>
                <a:gd name="T79" fmla="*/ 312 h 464"/>
                <a:gd name="T80" fmla="*/ 11 w 403"/>
                <a:gd name="T81" fmla="*/ 270 h 464"/>
                <a:gd name="T82" fmla="*/ 42 w 403"/>
                <a:gd name="T83" fmla="*/ 223 h 464"/>
                <a:gd name="T84" fmla="*/ 43 w 403"/>
                <a:gd name="T85" fmla="*/ 220 h 464"/>
                <a:gd name="T86" fmla="*/ 39 w 403"/>
                <a:gd name="T87" fmla="*/ 194 h 464"/>
                <a:gd name="T88" fmla="*/ 51 w 403"/>
                <a:gd name="T89" fmla="*/ 172 h 464"/>
                <a:gd name="T90" fmla="*/ 52 w 403"/>
                <a:gd name="T91" fmla="*/ 169 h 464"/>
                <a:gd name="T92" fmla="*/ 54 w 403"/>
                <a:gd name="T93" fmla="*/ 114 h 464"/>
                <a:gd name="T94" fmla="*/ 185 w 403"/>
                <a:gd name="T95" fmla="*/ 2 h 464"/>
                <a:gd name="T96" fmla="*/ 198 w 403"/>
                <a:gd name="T97" fmla="*/ 0 h 464"/>
                <a:gd name="T98" fmla="*/ 213 w 403"/>
                <a:gd name="T99" fmla="*/ 0 h 464"/>
                <a:gd name="T100" fmla="*/ 215 w 403"/>
                <a:gd name="T101" fmla="*/ 1 h 464"/>
                <a:gd name="T102" fmla="*/ 242 w 403"/>
                <a:gd name="T103" fmla="*/ 5 h 464"/>
                <a:gd name="T104" fmla="*/ 342 w 403"/>
                <a:gd name="T105" fmla="*/ 77 h 464"/>
                <a:gd name="T106" fmla="*/ 361 w 403"/>
                <a:gd name="T107" fmla="*/ 154 h 464"/>
                <a:gd name="T108" fmla="*/ 360 w 403"/>
                <a:gd name="T109" fmla="*/ 168 h 464"/>
                <a:gd name="T110" fmla="*/ 376 w 403"/>
                <a:gd name="T111" fmla="*/ 181 h 464"/>
                <a:gd name="T112" fmla="*/ 369 w 403"/>
                <a:gd name="T113" fmla="*/ 230 h 464"/>
                <a:gd name="T114" fmla="*/ 370 w 403"/>
                <a:gd name="T115" fmla="*/ 231 h 464"/>
                <a:gd name="T116" fmla="*/ 383 w 403"/>
                <a:gd name="T117" fmla="*/ 251 h 464"/>
                <a:gd name="T118" fmla="*/ 402 w 403"/>
                <a:gd name="T119" fmla="*/ 306 h 464"/>
                <a:gd name="T120" fmla="*/ 403 w 403"/>
                <a:gd name="T121" fmla="*/ 317 h 464"/>
                <a:gd name="T122" fmla="*/ 403 w 403"/>
                <a:gd name="T123" fmla="*/ 317 h 464"/>
                <a:gd name="T124" fmla="*/ 403 w 403"/>
                <a:gd name="T125" fmla="*/ 317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3" h="464">
                  <a:moveTo>
                    <a:pt x="403" y="317"/>
                  </a:moveTo>
                  <a:cubicBezTo>
                    <a:pt x="403" y="330"/>
                    <a:pt x="403" y="330"/>
                    <a:pt x="403" y="330"/>
                  </a:cubicBezTo>
                  <a:cubicBezTo>
                    <a:pt x="403" y="331"/>
                    <a:pt x="403" y="332"/>
                    <a:pt x="403" y="333"/>
                  </a:cubicBezTo>
                  <a:cubicBezTo>
                    <a:pt x="402" y="340"/>
                    <a:pt x="401" y="347"/>
                    <a:pt x="398" y="354"/>
                  </a:cubicBezTo>
                  <a:cubicBezTo>
                    <a:pt x="395" y="358"/>
                    <a:pt x="393" y="359"/>
                    <a:pt x="388" y="358"/>
                  </a:cubicBezTo>
                  <a:cubicBezTo>
                    <a:pt x="384" y="356"/>
                    <a:pt x="380" y="354"/>
                    <a:pt x="377" y="352"/>
                  </a:cubicBezTo>
                  <a:cubicBezTo>
                    <a:pt x="368" y="345"/>
                    <a:pt x="361" y="337"/>
                    <a:pt x="354" y="328"/>
                  </a:cubicBezTo>
                  <a:cubicBezTo>
                    <a:pt x="354" y="328"/>
                    <a:pt x="353" y="327"/>
                    <a:pt x="352" y="326"/>
                  </a:cubicBezTo>
                  <a:cubicBezTo>
                    <a:pt x="348" y="350"/>
                    <a:pt x="337" y="370"/>
                    <a:pt x="320" y="387"/>
                  </a:cubicBezTo>
                  <a:cubicBezTo>
                    <a:pt x="321" y="387"/>
                    <a:pt x="321" y="387"/>
                    <a:pt x="322" y="387"/>
                  </a:cubicBezTo>
                  <a:cubicBezTo>
                    <a:pt x="331" y="390"/>
                    <a:pt x="340" y="394"/>
                    <a:pt x="347" y="399"/>
                  </a:cubicBezTo>
                  <a:cubicBezTo>
                    <a:pt x="354" y="404"/>
                    <a:pt x="360" y="409"/>
                    <a:pt x="364" y="416"/>
                  </a:cubicBezTo>
                  <a:cubicBezTo>
                    <a:pt x="367" y="421"/>
                    <a:pt x="368" y="426"/>
                    <a:pt x="367" y="431"/>
                  </a:cubicBezTo>
                  <a:cubicBezTo>
                    <a:pt x="365" y="439"/>
                    <a:pt x="361" y="444"/>
                    <a:pt x="355" y="448"/>
                  </a:cubicBezTo>
                  <a:cubicBezTo>
                    <a:pt x="348" y="453"/>
                    <a:pt x="341" y="456"/>
                    <a:pt x="333" y="458"/>
                  </a:cubicBezTo>
                  <a:cubicBezTo>
                    <a:pt x="306" y="464"/>
                    <a:pt x="281" y="462"/>
                    <a:pt x="255" y="454"/>
                  </a:cubicBezTo>
                  <a:cubicBezTo>
                    <a:pt x="241" y="449"/>
                    <a:pt x="228" y="443"/>
                    <a:pt x="218" y="431"/>
                  </a:cubicBezTo>
                  <a:cubicBezTo>
                    <a:pt x="218" y="431"/>
                    <a:pt x="217" y="431"/>
                    <a:pt x="216" y="431"/>
                  </a:cubicBezTo>
                  <a:cubicBezTo>
                    <a:pt x="209" y="431"/>
                    <a:pt x="203" y="431"/>
                    <a:pt x="197" y="431"/>
                  </a:cubicBezTo>
                  <a:cubicBezTo>
                    <a:pt x="196" y="431"/>
                    <a:pt x="195" y="432"/>
                    <a:pt x="194" y="432"/>
                  </a:cubicBezTo>
                  <a:cubicBezTo>
                    <a:pt x="190" y="436"/>
                    <a:pt x="186" y="440"/>
                    <a:pt x="182" y="443"/>
                  </a:cubicBezTo>
                  <a:cubicBezTo>
                    <a:pt x="166" y="454"/>
                    <a:pt x="148" y="458"/>
                    <a:pt x="130" y="461"/>
                  </a:cubicBezTo>
                  <a:cubicBezTo>
                    <a:pt x="125" y="462"/>
                    <a:pt x="121" y="462"/>
                    <a:pt x="116" y="462"/>
                  </a:cubicBezTo>
                  <a:cubicBezTo>
                    <a:pt x="101" y="462"/>
                    <a:pt x="101" y="462"/>
                    <a:pt x="101" y="462"/>
                  </a:cubicBezTo>
                  <a:cubicBezTo>
                    <a:pt x="100" y="462"/>
                    <a:pt x="99" y="462"/>
                    <a:pt x="98" y="462"/>
                  </a:cubicBezTo>
                  <a:cubicBezTo>
                    <a:pt x="87" y="461"/>
                    <a:pt x="75" y="459"/>
                    <a:pt x="65" y="455"/>
                  </a:cubicBezTo>
                  <a:cubicBezTo>
                    <a:pt x="57" y="452"/>
                    <a:pt x="49" y="448"/>
                    <a:pt x="44" y="441"/>
                  </a:cubicBezTo>
                  <a:cubicBezTo>
                    <a:pt x="38" y="433"/>
                    <a:pt x="37" y="424"/>
                    <a:pt x="42" y="416"/>
                  </a:cubicBezTo>
                  <a:cubicBezTo>
                    <a:pt x="45" y="412"/>
                    <a:pt x="48" y="408"/>
                    <a:pt x="52" y="405"/>
                  </a:cubicBezTo>
                  <a:cubicBezTo>
                    <a:pt x="59" y="398"/>
                    <a:pt x="68" y="394"/>
                    <a:pt x="77" y="391"/>
                  </a:cubicBezTo>
                  <a:cubicBezTo>
                    <a:pt x="80" y="389"/>
                    <a:pt x="84" y="388"/>
                    <a:pt x="87" y="387"/>
                  </a:cubicBezTo>
                  <a:cubicBezTo>
                    <a:pt x="69" y="369"/>
                    <a:pt x="57" y="349"/>
                    <a:pt x="54" y="323"/>
                  </a:cubicBezTo>
                  <a:cubicBezTo>
                    <a:pt x="53" y="324"/>
                    <a:pt x="52" y="324"/>
                    <a:pt x="52" y="325"/>
                  </a:cubicBezTo>
                  <a:cubicBezTo>
                    <a:pt x="46" y="332"/>
                    <a:pt x="39" y="339"/>
                    <a:pt x="31" y="344"/>
                  </a:cubicBezTo>
                  <a:cubicBezTo>
                    <a:pt x="27" y="347"/>
                    <a:pt x="22" y="350"/>
                    <a:pt x="17" y="351"/>
                  </a:cubicBezTo>
                  <a:cubicBezTo>
                    <a:pt x="13" y="352"/>
                    <a:pt x="10" y="351"/>
                    <a:pt x="7" y="348"/>
                  </a:cubicBezTo>
                  <a:cubicBezTo>
                    <a:pt x="4" y="345"/>
                    <a:pt x="3" y="341"/>
                    <a:pt x="2" y="337"/>
                  </a:cubicBezTo>
                  <a:cubicBezTo>
                    <a:pt x="1" y="333"/>
                    <a:pt x="1" y="329"/>
                    <a:pt x="0" y="325"/>
                  </a:cubicBezTo>
                  <a:cubicBezTo>
                    <a:pt x="0" y="314"/>
                    <a:pt x="0" y="314"/>
                    <a:pt x="0" y="314"/>
                  </a:cubicBezTo>
                  <a:cubicBezTo>
                    <a:pt x="0" y="314"/>
                    <a:pt x="0" y="313"/>
                    <a:pt x="0" y="312"/>
                  </a:cubicBezTo>
                  <a:cubicBezTo>
                    <a:pt x="1" y="298"/>
                    <a:pt x="5" y="284"/>
                    <a:pt x="11" y="270"/>
                  </a:cubicBezTo>
                  <a:cubicBezTo>
                    <a:pt x="19" y="252"/>
                    <a:pt x="29" y="237"/>
                    <a:pt x="42" y="223"/>
                  </a:cubicBezTo>
                  <a:cubicBezTo>
                    <a:pt x="43" y="222"/>
                    <a:pt x="44" y="221"/>
                    <a:pt x="43" y="220"/>
                  </a:cubicBezTo>
                  <a:cubicBezTo>
                    <a:pt x="39" y="212"/>
                    <a:pt x="38" y="203"/>
                    <a:pt x="39" y="194"/>
                  </a:cubicBezTo>
                  <a:cubicBezTo>
                    <a:pt x="41" y="185"/>
                    <a:pt x="44" y="177"/>
                    <a:pt x="51" y="172"/>
                  </a:cubicBezTo>
                  <a:cubicBezTo>
                    <a:pt x="51" y="171"/>
                    <a:pt x="52" y="170"/>
                    <a:pt x="52" y="169"/>
                  </a:cubicBezTo>
                  <a:cubicBezTo>
                    <a:pt x="49" y="151"/>
                    <a:pt x="50" y="132"/>
                    <a:pt x="54" y="114"/>
                  </a:cubicBezTo>
                  <a:cubicBezTo>
                    <a:pt x="69" y="54"/>
                    <a:pt x="122" y="10"/>
                    <a:pt x="185" y="2"/>
                  </a:cubicBezTo>
                  <a:cubicBezTo>
                    <a:pt x="189" y="1"/>
                    <a:pt x="194" y="1"/>
                    <a:pt x="198" y="0"/>
                  </a:cubicBezTo>
                  <a:cubicBezTo>
                    <a:pt x="213" y="0"/>
                    <a:pt x="213" y="0"/>
                    <a:pt x="213" y="0"/>
                  </a:cubicBezTo>
                  <a:cubicBezTo>
                    <a:pt x="214" y="0"/>
                    <a:pt x="215" y="1"/>
                    <a:pt x="215" y="1"/>
                  </a:cubicBezTo>
                  <a:cubicBezTo>
                    <a:pt x="224" y="2"/>
                    <a:pt x="234" y="3"/>
                    <a:pt x="242" y="5"/>
                  </a:cubicBezTo>
                  <a:cubicBezTo>
                    <a:pt x="286" y="15"/>
                    <a:pt x="319" y="39"/>
                    <a:pt x="342" y="77"/>
                  </a:cubicBezTo>
                  <a:cubicBezTo>
                    <a:pt x="356" y="101"/>
                    <a:pt x="362" y="127"/>
                    <a:pt x="361" y="154"/>
                  </a:cubicBezTo>
                  <a:cubicBezTo>
                    <a:pt x="361" y="159"/>
                    <a:pt x="360" y="164"/>
                    <a:pt x="360" y="168"/>
                  </a:cubicBezTo>
                  <a:cubicBezTo>
                    <a:pt x="368" y="170"/>
                    <a:pt x="372" y="174"/>
                    <a:pt x="376" y="181"/>
                  </a:cubicBezTo>
                  <a:cubicBezTo>
                    <a:pt x="383" y="195"/>
                    <a:pt x="382" y="218"/>
                    <a:pt x="369" y="230"/>
                  </a:cubicBezTo>
                  <a:cubicBezTo>
                    <a:pt x="369" y="230"/>
                    <a:pt x="370" y="231"/>
                    <a:pt x="370" y="231"/>
                  </a:cubicBezTo>
                  <a:cubicBezTo>
                    <a:pt x="374" y="238"/>
                    <a:pt x="379" y="244"/>
                    <a:pt x="383" y="251"/>
                  </a:cubicBezTo>
                  <a:cubicBezTo>
                    <a:pt x="393" y="268"/>
                    <a:pt x="399" y="286"/>
                    <a:pt x="402" y="306"/>
                  </a:cubicBezTo>
                  <a:cubicBezTo>
                    <a:pt x="402" y="310"/>
                    <a:pt x="403" y="313"/>
                    <a:pt x="403" y="317"/>
                  </a:cubicBezTo>
                  <a:close/>
                  <a:moveTo>
                    <a:pt x="403" y="317"/>
                  </a:moveTo>
                  <a:cubicBezTo>
                    <a:pt x="403" y="317"/>
                    <a:pt x="403" y="317"/>
                    <a:pt x="403" y="317"/>
                  </a:cubicBezTo>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1" name="椭圆 30"/>
            <p:cNvSpPr/>
            <p:nvPr/>
          </p:nvSpPr>
          <p:spPr>
            <a:xfrm>
              <a:off x="721513" y="2863688"/>
              <a:ext cx="636304" cy="636304"/>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2" name="文本框 31"/>
            <p:cNvSpPr txBox="1"/>
            <p:nvPr/>
          </p:nvSpPr>
          <p:spPr>
            <a:xfrm>
              <a:off x="1485040" y="2991211"/>
              <a:ext cx="4112246" cy="412421"/>
            </a:xfrm>
            <a:prstGeom prst="rect">
              <a:avLst/>
            </a:prstGeom>
            <a:noFill/>
          </p:spPr>
          <p:txBody>
            <a:bodyPr wrap="square" rtlCol="0">
              <a:spAutoFit/>
            </a:bodyPr>
            <a:lstStyle/>
            <a:p>
              <a:pPr>
                <a:lnSpc>
                  <a:spcPct val="130000"/>
                </a:lnSpc>
              </a:pPr>
              <a:r>
                <a:rPr lang="en-US" altLang="zh-CN" sz="1600" b="1" dirty="0">
                  <a:solidFill>
                    <a:schemeClr val="bg1"/>
                  </a:solidFill>
                  <a:latin typeface="微软雅黑" panose="020B0503020204020204" pitchFamily="34" charset="-122"/>
                  <a:ea typeface="微软雅黑" panose="020B0503020204020204" pitchFamily="34" charset="-122"/>
                  <a:cs typeface="+mn-ea"/>
                  <a:sym typeface="+mn-lt"/>
                </a:rPr>
                <a:t>【</a:t>
              </a:r>
              <a:r>
                <a:rPr lang="zh-CN" altLang="en-US" sz="1600" b="1" dirty="0">
                  <a:solidFill>
                    <a:schemeClr val="bg1"/>
                  </a:solidFill>
                  <a:latin typeface="微软雅黑" panose="020B0503020204020204" pitchFamily="34" charset="-122"/>
                  <a:ea typeface="微软雅黑" panose="020B0503020204020204" pitchFamily="34" charset="-122"/>
                  <a:cs typeface="+mn-ea"/>
                  <a:sym typeface="+mn-lt"/>
                </a:rPr>
                <a:t>售后</a:t>
              </a:r>
              <a:r>
                <a:rPr lang="en-US" altLang="zh-CN" sz="1600" b="1" dirty="0">
                  <a:solidFill>
                    <a:schemeClr val="bg1"/>
                  </a:solidFill>
                  <a:latin typeface="微软雅黑" panose="020B0503020204020204" pitchFamily="34" charset="-122"/>
                  <a:ea typeface="微软雅黑" panose="020B0503020204020204" pitchFamily="34" charset="-122"/>
                  <a:cs typeface="+mn-ea"/>
                  <a:sym typeface="+mn-lt"/>
                </a:rPr>
                <a:t>QQ】</a:t>
              </a:r>
              <a:r>
                <a:rPr lang="en-US" altLang="zh-CN" sz="1600" dirty="0">
                  <a:solidFill>
                    <a:schemeClr val="bg1"/>
                  </a:solidFill>
                  <a:latin typeface="微软雅黑" panose="020B0503020204020204" pitchFamily="34" charset="-122"/>
                  <a:ea typeface="微软雅黑" panose="020B0503020204020204" pitchFamily="34" charset="-122"/>
                  <a:cs typeface="+mn-ea"/>
                  <a:sym typeface="+mn-lt"/>
                </a:rPr>
                <a:t>1964271550</a:t>
              </a:r>
              <a:endParaRPr lang="en-US" altLang="zh-CN" sz="1600" dirty="0">
                <a:solidFill>
                  <a:schemeClr val="bg1"/>
                </a:solidFill>
                <a:latin typeface="微软雅黑" panose="020B0503020204020204" pitchFamily="34" charset="-122"/>
                <a:ea typeface="微软雅黑" panose="020B0503020204020204" pitchFamily="34" charset="-122"/>
                <a:cs typeface="+mn-ea"/>
                <a:sym typeface="+mn-lt"/>
              </a:endParaRPr>
            </a:p>
          </p:txBody>
        </p:sp>
      </p:grpSp>
      <p:sp>
        <p:nvSpPr>
          <p:cNvPr id="33" name="文本框 32"/>
          <p:cNvSpPr txBox="1"/>
          <p:nvPr userDrawn="1"/>
        </p:nvSpPr>
        <p:spPr>
          <a:xfrm>
            <a:off x="884581" y="1014705"/>
            <a:ext cx="4696655" cy="1156855"/>
          </a:xfrm>
          <a:prstGeom prst="rect">
            <a:avLst/>
          </a:prstGeom>
          <a:noFill/>
        </p:spPr>
        <p:txBody>
          <a:bodyPr wrap="square" rtlCol="0">
            <a:spAutoFit/>
          </a:bodyPr>
          <a:lstStyle/>
          <a:p>
            <a:pPr>
              <a:lnSpc>
                <a:spcPct val="150000"/>
              </a:lnSpc>
            </a:pPr>
            <a:r>
              <a:rPr lang="zh-CN" altLang="en-US" sz="1600" b="1" dirty="0">
                <a:solidFill>
                  <a:schemeClr val="bg1"/>
                </a:solidFill>
                <a:latin typeface="微软雅黑" panose="020B0503020204020204" pitchFamily="34" charset="-122"/>
                <a:ea typeface="微软雅黑" panose="020B0503020204020204" pitchFamily="34" charset="-122"/>
              </a:rPr>
              <a:t>用心制作的原创模板，请您尊重设计师成果，请不要二次销售或免费共享。</a:t>
            </a:r>
            <a:r>
              <a:rPr lang="zh-CN" altLang="en-US" sz="1600" b="1" dirty="0">
                <a:solidFill>
                  <a:schemeClr val="bg1"/>
                </a:solidFill>
                <a:latin typeface="微软雅黑" panose="020B0503020204020204" pitchFamily="34" charset="-122"/>
                <a:ea typeface="微软雅黑" panose="020B0503020204020204" pitchFamily="34" charset="-122"/>
                <a:cs typeface="+mn-ea"/>
                <a:sym typeface="+mn-lt"/>
              </a:rPr>
              <a:t>如发现一律举报，情节严重者我们将保留法律追究的权利。</a:t>
            </a:r>
            <a:endParaRPr lang="en-US" altLang="zh-CN" sz="16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34" name="文本框 33"/>
          <p:cNvSpPr txBox="1"/>
          <p:nvPr userDrawn="1"/>
        </p:nvSpPr>
        <p:spPr>
          <a:xfrm>
            <a:off x="884581" y="2326957"/>
            <a:ext cx="4696655" cy="978729"/>
          </a:xfrm>
          <a:prstGeom prst="rect">
            <a:avLst/>
          </a:prstGeom>
          <a:noFill/>
        </p:spPr>
        <p:txBody>
          <a:bodyPr wrap="square" rtlCol="0">
            <a:spAutoFit/>
          </a:bodyPr>
          <a:lstStyle/>
          <a:p>
            <a:pPr>
              <a:lnSpc>
                <a:spcPct val="120000"/>
              </a:lnSpc>
            </a:pPr>
            <a:r>
              <a:rPr lang="en-US" altLang="zh-CN" sz="1200" dirty="0">
                <a:solidFill>
                  <a:schemeClr val="bg1"/>
                </a:solidFill>
                <a:latin typeface="微软雅黑" panose="020B0503020204020204" pitchFamily="34" charset="-122"/>
                <a:ea typeface="微软雅黑" panose="020B0503020204020204" pitchFamily="34" charset="-122"/>
              </a:rPr>
              <a:t>The original template made by heart, please respect the designer, please don't sell it two times or share it free of charge. If a report is found, we will retain the right to pursue the law if the circumstances are serious.</a:t>
            </a:r>
            <a:endParaRPr lang="en-US" altLang="zh-CN" sz="1200" dirty="0">
              <a:solidFill>
                <a:schemeClr val="bg1"/>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638ED6B6-9380-4D9A-A37B-EBA6C5E5E72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DE4F689-FC31-4877-9EC9-7BE6B11EE40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38ED6B6-9380-4D9A-A37B-EBA6C5E5E72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DE4F689-FC31-4877-9EC9-7BE6B11EE40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38ED6B6-9380-4D9A-A37B-EBA6C5E5E72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DE4F689-FC31-4877-9EC9-7BE6B11EE40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38ED6B6-9380-4D9A-A37B-EBA6C5E5E72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DE4F689-FC31-4877-9EC9-7BE6B11EE40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38ED6B6-9380-4D9A-A37B-EBA6C5E5E72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DE4F689-FC31-4877-9EC9-7BE6B11EE40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638ED6B6-9380-4D9A-A37B-EBA6C5E5E72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DE4F689-FC31-4877-9EC9-7BE6B11EE40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638ED6B6-9380-4D9A-A37B-EBA6C5E5E72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DE4F689-FC31-4877-9EC9-7BE6B11EE40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8ED6B6-9380-4D9A-A37B-EBA6C5E5E72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E4F689-FC31-4877-9EC9-7BE6B11EE40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tags" Target="../tags/tag2.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1.xml"/><Relationship Id="rId4" Type="http://schemas.openxmlformats.org/officeDocument/2006/relationships/image" Target="../media/image7.jpeg"/><Relationship Id="rId3" Type="http://schemas.openxmlformats.org/officeDocument/2006/relationships/image" Target="../media/image6.jpeg"/><Relationship Id="rId2" Type="http://schemas.microsoft.com/office/2007/relationships/hdphoto" Target="../media/hdphoto1.wdp"/><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8.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1.xml"/><Relationship Id="rId4" Type="http://schemas.openxmlformats.org/officeDocument/2006/relationships/image" Target="../media/image12.jpeg"/><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13.jpe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4.jpeg"/><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8" name="FLYING IMPRESSION FID FEIZHAO    qq:1964271550"/>
          <p:cNvSpPr/>
          <p:nvPr/>
        </p:nvSpPr>
        <p:spPr bwMode="auto">
          <a:xfrm>
            <a:off x="0" y="0"/>
            <a:ext cx="2289256" cy="235131"/>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LYING IMPRESSION FID FEIZHAO    qq:1964271550"/>
          <p:cNvSpPr/>
          <p:nvPr/>
        </p:nvSpPr>
        <p:spPr bwMode="auto">
          <a:xfrm>
            <a:off x="2470201" y="0"/>
            <a:ext cx="2289256" cy="235131"/>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LYING IMPRESSION FID FEIZHAO    qq:1964271550"/>
          <p:cNvSpPr/>
          <p:nvPr/>
        </p:nvSpPr>
        <p:spPr bwMode="auto">
          <a:xfrm>
            <a:off x="4965079" y="0"/>
            <a:ext cx="2261840" cy="235131"/>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LYING IMPRESSION FID FEIZHAO    qq:1964271550"/>
          <p:cNvSpPr/>
          <p:nvPr/>
        </p:nvSpPr>
        <p:spPr bwMode="auto">
          <a:xfrm>
            <a:off x="7432540" y="0"/>
            <a:ext cx="2289256" cy="235131"/>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LYING IMPRESSION FID FEIZHAO    qq:1964271550"/>
          <p:cNvSpPr/>
          <p:nvPr/>
        </p:nvSpPr>
        <p:spPr bwMode="auto">
          <a:xfrm>
            <a:off x="9902744" y="0"/>
            <a:ext cx="2289256" cy="235131"/>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LYING IMPRESSION FID FEIZHAO    qq:1964271550"/>
          <p:cNvSpPr/>
          <p:nvPr/>
        </p:nvSpPr>
        <p:spPr bwMode="auto">
          <a:xfrm>
            <a:off x="9902743" y="6226630"/>
            <a:ext cx="2289256" cy="631370"/>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LYING IMPRESSION FID FEIZHAO    qq:1964271550"/>
          <p:cNvSpPr/>
          <p:nvPr/>
        </p:nvSpPr>
        <p:spPr bwMode="auto">
          <a:xfrm>
            <a:off x="7432539" y="6226630"/>
            <a:ext cx="2289256" cy="631370"/>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LYING IMPRESSION FID FEIZHAO    qq:1964271550"/>
          <p:cNvSpPr/>
          <p:nvPr/>
        </p:nvSpPr>
        <p:spPr bwMode="auto">
          <a:xfrm>
            <a:off x="4965078" y="6226630"/>
            <a:ext cx="2261840" cy="631370"/>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LYING IMPRESSION FID FEIZHAO    qq:1964271550"/>
          <p:cNvSpPr/>
          <p:nvPr/>
        </p:nvSpPr>
        <p:spPr bwMode="auto">
          <a:xfrm>
            <a:off x="2470200" y="6226630"/>
            <a:ext cx="2289256" cy="631370"/>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LYING IMPRESSION FID FEIZHAO    qq:1964271550"/>
          <p:cNvSpPr/>
          <p:nvPr/>
        </p:nvSpPr>
        <p:spPr bwMode="auto">
          <a:xfrm>
            <a:off x="-1" y="6226630"/>
            <a:ext cx="2289256" cy="631370"/>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65" name="FLYING IMPRESSION FID FEIZHAO    qq:1964271550"/>
          <p:cNvGrpSpPr/>
          <p:nvPr/>
        </p:nvGrpSpPr>
        <p:grpSpPr>
          <a:xfrm>
            <a:off x="2704821" y="2600890"/>
            <a:ext cx="1493528" cy="1656220"/>
            <a:chOff x="3634653" y="2691325"/>
            <a:chExt cx="1330425" cy="1475350"/>
          </a:xfrm>
        </p:grpSpPr>
        <p:sp>
          <p:nvSpPr>
            <p:cNvPr id="33" name="FLYING IMPRESSION FID FEIZHAO    qq:1964271550"/>
            <p:cNvSpPr/>
            <p:nvPr/>
          </p:nvSpPr>
          <p:spPr bwMode="auto">
            <a:xfrm>
              <a:off x="3634653" y="2691325"/>
              <a:ext cx="1330425" cy="1475350"/>
            </a:xfrm>
            <a:custGeom>
              <a:avLst/>
              <a:gdLst>
                <a:gd name="T0" fmla="*/ 20 w 49"/>
                <a:gd name="T1" fmla="*/ 1 h 54"/>
                <a:gd name="T2" fmla="*/ 29 w 49"/>
                <a:gd name="T3" fmla="*/ 1 h 54"/>
                <a:gd name="T4" fmla="*/ 45 w 49"/>
                <a:gd name="T5" fmla="*/ 10 h 54"/>
                <a:gd name="T6" fmla="*/ 49 w 49"/>
                <a:gd name="T7" fmla="*/ 18 h 54"/>
                <a:gd name="T8" fmla="*/ 49 w 49"/>
                <a:gd name="T9" fmla="*/ 36 h 54"/>
                <a:gd name="T10" fmla="*/ 45 w 49"/>
                <a:gd name="T11" fmla="*/ 44 h 54"/>
                <a:gd name="T12" fmla="*/ 29 w 49"/>
                <a:gd name="T13" fmla="*/ 53 h 54"/>
                <a:gd name="T14" fmla="*/ 20 w 49"/>
                <a:gd name="T15" fmla="*/ 53 h 54"/>
                <a:gd name="T16" fmla="*/ 5 w 49"/>
                <a:gd name="T17" fmla="*/ 44 h 54"/>
                <a:gd name="T18" fmla="*/ 0 w 49"/>
                <a:gd name="T19" fmla="*/ 36 h 54"/>
                <a:gd name="T20" fmla="*/ 0 w 49"/>
                <a:gd name="T21" fmla="*/ 18 h 54"/>
                <a:gd name="T22" fmla="*/ 5 w 49"/>
                <a:gd name="T23" fmla="*/ 10 h 54"/>
                <a:gd name="T24" fmla="*/ 20 w 49"/>
                <a:gd name="T25" fmla="*/ 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 h="54">
                  <a:moveTo>
                    <a:pt x="20" y="1"/>
                  </a:moveTo>
                  <a:cubicBezTo>
                    <a:pt x="23" y="0"/>
                    <a:pt x="27" y="0"/>
                    <a:pt x="29" y="1"/>
                  </a:cubicBezTo>
                  <a:cubicBezTo>
                    <a:pt x="45" y="10"/>
                    <a:pt x="45" y="10"/>
                    <a:pt x="45" y="10"/>
                  </a:cubicBezTo>
                  <a:cubicBezTo>
                    <a:pt x="47" y="12"/>
                    <a:pt x="49" y="15"/>
                    <a:pt x="49" y="18"/>
                  </a:cubicBezTo>
                  <a:cubicBezTo>
                    <a:pt x="49" y="36"/>
                    <a:pt x="49" y="36"/>
                    <a:pt x="49" y="36"/>
                  </a:cubicBezTo>
                  <a:cubicBezTo>
                    <a:pt x="49" y="39"/>
                    <a:pt x="47" y="42"/>
                    <a:pt x="45" y="44"/>
                  </a:cubicBezTo>
                  <a:cubicBezTo>
                    <a:pt x="29" y="53"/>
                    <a:pt x="29" y="53"/>
                    <a:pt x="29" y="53"/>
                  </a:cubicBezTo>
                  <a:cubicBezTo>
                    <a:pt x="27" y="54"/>
                    <a:pt x="23" y="54"/>
                    <a:pt x="20" y="53"/>
                  </a:cubicBezTo>
                  <a:cubicBezTo>
                    <a:pt x="5" y="44"/>
                    <a:pt x="5" y="44"/>
                    <a:pt x="5" y="44"/>
                  </a:cubicBezTo>
                  <a:cubicBezTo>
                    <a:pt x="2" y="42"/>
                    <a:pt x="0" y="39"/>
                    <a:pt x="0" y="36"/>
                  </a:cubicBezTo>
                  <a:cubicBezTo>
                    <a:pt x="0" y="18"/>
                    <a:pt x="0" y="18"/>
                    <a:pt x="0" y="18"/>
                  </a:cubicBezTo>
                  <a:cubicBezTo>
                    <a:pt x="0" y="15"/>
                    <a:pt x="2" y="12"/>
                    <a:pt x="5" y="10"/>
                  </a:cubicBezTo>
                  <a:lnTo>
                    <a:pt x="20" y="1"/>
                  </a:lnTo>
                  <a:close/>
                </a:path>
              </a:pathLst>
            </a:cu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LYING IMPRESSION FID FEIZHAO    qq:1964271550"/>
            <p:cNvSpPr/>
            <p:nvPr/>
          </p:nvSpPr>
          <p:spPr bwMode="auto">
            <a:xfrm>
              <a:off x="3902918" y="3032052"/>
              <a:ext cx="793895" cy="793896"/>
            </a:xfrm>
            <a:custGeom>
              <a:avLst/>
              <a:gdLst>
                <a:gd name="T0" fmla="*/ 322 w 2266"/>
                <a:gd name="T1" fmla="*/ 0 h 2266"/>
                <a:gd name="T2" fmla="*/ 336 w 2266"/>
                <a:gd name="T3" fmla="*/ 0 h 2266"/>
                <a:gd name="T4" fmla="*/ 2266 w 2266"/>
                <a:gd name="T5" fmla="*/ 0 h 2266"/>
                <a:gd name="T6" fmla="*/ 1929 w 2266"/>
                <a:gd name="T7" fmla="*/ 337 h 2266"/>
                <a:gd name="T8" fmla="*/ 336 w 2266"/>
                <a:gd name="T9" fmla="*/ 337 h 2266"/>
                <a:gd name="T10" fmla="*/ 336 w 2266"/>
                <a:gd name="T11" fmla="*/ 882 h 2266"/>
                <a:gd name="T12" fmla="*/ 1384 w 2266"/>
                <a:gd name="T13" fmla="*/ 882 h 2266"/>
                <a:gd name="T14" fmla="*/ 1050 w 2266"/>
                <a:gd name="T15" fmla="*/ 1219 h 2266"/>
                <a:gd name="T16" fmla="*/ 336 w 2266"/>
                <a:gd name="T17" fmla="*/ 1219 h 2266"/>
                <a:gd name="T18" fmla="*/ 336 w 2266"/>
                <a:gd name="T19" fmla="*/ 1929 h 2266"/>
                <a:gd name="T20" fmla="*/ 0 w 2266"/>
                <a:gd name="T21" fmla="*/ 2266 h 2266"/>
                <a:gd name="T22" fmla="*/ 0 w 2266"/>
                <a:gd name="T23" fmla="*/ 0 h 2266"/>
                <a:gd name="T24" fmla="*/ 322 w 2266"/>
                <a:gd name="T25" fmla="*/ 0 h 2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6" h="2266">
                  <a:moveTo>
                    <a:pt x="322" y="0"/>
                  </a:moveTo>
                  <a:lnTo>
                    <a:pt x="336" y="0"/>
                  </a:lnTo>
                  <a:lnTo>
                    <a:pt x="2266" y="0"/>
                  </a:lnTo>
                  <a:lnTo>
                    <a:pt x="1929" y="337"/>
                  </a:lnTo>
                  <a:lnTo>
                    <a:pt x="336" y="337"/>
                  </a:lnTo>
                  <a:lnTo>
                    <a:pt x="336" y="882"/>
                  </a:lnTo>
                  <a:lnTo>
                    <a:pt x="1384" y="882"/>
                  </a:lnTo>
                  <a:lnTo>
                    <a:pt x="1050" y="1219"/>
                  </a:lnTo>
                  <a:lnTo>
                    <a:pt x="336" y="1219"/>
                  </a:lnTo>
                  <a:lnTo>
                    <a:pt x="336" y="1929"/>
                  </a:lnTo>
                  <a:lnTo>
                    <a:pt x="0" y="2266"/>
                  </a:lnTo>
                  <a:lnTo>
                    <a:pt x="0" y="0"/>
                  </a:lnTo>
                  <a:lnTo>
                    <a:pt x="322" y="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62" name="FLYING IMPRESSION FID FEIZHAO    qq:1964271550"/>
          <p:cNvSpPr txBox="1"/>
          <p:nvPr>
            <p:custDataLst>
              <p:tags r:id="rId1"/>
            </p:custDataLst>
          </p:nvPr>
        </p:nvSpPr>
        <p:spPr>
          <a:xfrm>
            <a:off x="4423307" y="2742472"/>
            <a:ext cx="5063872" cy="829945"/>
          </a:xfrm>
          <a:prstGeom prst="rect">
            <a:avLst/>
          </a:prstGeom>
          <a:noFill/>
        </p:spPr>
        <p:txBody>
          <a:bodyPr wrap="square" rtlCol="0">
            <a:spAutoFit/>
          </a:bodyPr>
          <a:lstStyle/>
          <a:p>
            <a:r>
              <a:rPr lang="zh-CN" altLang="en-US" sz="4800" b="1" dirty="0">
                <a:solidFill>
                  <a:srgbClr val="364555"/>
                </a:solidFill>
                <a:latin typeface="方正隶变_GBK" panose="02000000000000000000" charset="-122"/>
                <a:ea typeface="方正隶变_GBK" panose="02000000000000000000" charset="-122"/>
              </a:rPr>
              <a:t>亿人宝</a:t>
            </a:r>
            <a:r>
              <a:rPr lang="en-US" altLang="zh-CN" sz="4800" b="1" dirty="0">
                <a:solidFill>
                  <a:srgbClr val="364555"/>
                </a:solidFill>
                <a:latin typeface="方正隶变_GBK" panose="02000000000000000000" charset="-122"/>
                <a:ea typeface="方正隶变_GBK" panose="02000000000000000000" charset="-122"/>
              </a:rPr>
              <a:t>P2P</a:t>
            </a:r>
            <a:endParaRPr lang="en-US" altLang="zh-CN" sz="4800" b="1" dirty="0">
              <a:solidFill>
                <a:srgbClr val="364555"/>
              </a:solidFill>
              <a:latin typeface="方正隶变_GBK" panose="02000000000000000000" charset="-122"/>
              <a:ea typeface="方正隶变_GBK" panose="02000000000000000000" charset="-122"/>
            </a:endParaRPr>
          </a:p>
        </p:txBody>
      </p:sp>
      <p:sp>
        <p:nvSpPr>
          <p:cNvPr id="64" name="FLYING IMPRESSION FID FEIZHAO    qq:1964271550"/>
          <p:cNvSpPr txBox="1"/>
          <p:nvPr>
            <p:custDataLst>
              <p:tags r:id="rId2"/>
            </p:custDataLst>
          </p:nvPr>
        </p:nvSpPr>
        <p:spPr>
          <a:xfrm>
            <a:off x="4423307" y="3572304"/>
            <a:ext cx="4644156" cy="1938020"/>
          </a:xfrm>
          <a:prstGeom prst="rect">
            <a:avLst/>
          </a:prstGeom>
          <a:noFill/>
        </p:spPr>
        <p:txBody>
          <a:bodyPr wrap="square" rtlCol="0">
            <a:spAutoFit/>
          </a:bodyPr>
          <a:lstStyle/>
          <a:p>
            <a:pPr>
              <a:lnSpc>
                <a:spcPct val="120000"/>
              </a:lnSpc>
            </a:pPr>
            <a:r>
              <a:rPr lang="zh-CN" altLang="en-US" sz="2000" dirty="0">
                <a:solidFill>
                  <a:srgbClr val="364555"/>
                </a:solidFill>
                <a:latin typeface="方正隶变_GBK" panose="02000000000000000000" charset="-122"/>
                <a:ea typeface="方正隶变_GBK" panose="02000000000000000000" charset="-122"/>
              </a:rPr>
              <a:t>指导老师  王老师</a:t>
            </a:r>
            <a:endParaRPr lang="zh-CN" altLang="en-US" sz="2000" dirty="0">
              <a:solidFill>
                <a:srgbClr val="364555"/>
              </a:solidFill>
              <a:latin typeface="方正隶变_GBK" panose="02000000000000000000" charset="-122"/>
              <a:ea typeface="方正隶变_GBK" panose="02000000000000000000" charset="-122"/>
            </a:endParaRPr>
          </a:p>
          <a:p>
            <a:pPr>
              <a:lnSpc>
                <a:spcPct val="120000"/>
              </a:lnSpc>
            </a:pPr>
            <a:r>
              <a:rPr lang="zh-CN" altLang="en-US" sz="2000" dirty="0">
                <a:solidFill>
                  <a:srgbClr val="364555"/>
                </a:solidFill>
                <a:latin typeface="方正隶变_GBK" panose="02000000000000000000" charset="-122"/>
                <a:ea typeface="方正隶变_GBK" panose="02000000000000000000" charset="-122"/>
              </a:rPr>
              <a:t>组长：</a:t>
            </a:r>
            <a:r>
              <a:rPr lang="zh-CN" altLang="en-US" sz="2000" b="1" dirty="0">
                <a:solidFill>
                  <a:srgbClr val="FF0000"/>
                </a:solidFill>
                <a:latin typeface="方正隶变_GBK" panose="02000000000000000000" charset="-122"/>
                <a:ea typeface="方正隶变_GBK" panose="02000000000000000000" charset="-122"/>
              </a:rPr>
              <a:t>曾志湖     赖勇建</a:t>
            </a:r>
            <a:endParaRPr lang="zh-CN" altLang="en-US" sz="2000" b="1" dirty="0">
              <a:solidFill>
                <a:srgbClr val="FF0000"/>
              </a:solidFill>
              <a:latin typeface="方正隶变_GBK" panose="02000000000000000000" charset="-122"/>
              <a:ea typeface="方正隶变_GBK" panose="02000000000000000000" charset="-122"/>
            </a:endParaRPr>
          </a:p>
          <a:p>
            <a:pPr>
              <a:lnSpc>
                <a:spcPct val="120000"/>
              </a:lnSpc>
            </a:pPr>
            <a:r>
              <a:rPr lang="zh-CN" altLang="en-US" sz="2000" dirty="0">
                <a:solidFill>
                  <a:srgbClr val="364555"/>
                </a:solidFill>
                <a:latin typeface="方正隶变_GBK" panose="02000000000000000000" charset="-122"/>
                <a:ea typeface="方正隶变_GBK" panose="02000000000000000000" charset="-122"/>
              </a:rPr>
              <a:t>组员：曾志湖       赖勇建         陈桢   </a:t>
            </a:r>
            <a:endParaRPr lang="zh-CN" altLang="en-US" sz="2000" dirty="0">
              <a:solidFill>
                <a:srgbClr val="364555"/>
              </a:solidFill>
              <a:latin typeface="方正隶变_GBK" panose="02000000000000000000" charset="-122"/>
              <a:ea typeface="方正隶变_GBK" panose="02000000000000000000" charset="-122"/>
            </a:endParaRPr>
          </a:p>
          <a:p>
            <a:pPr>
              <a:lnSpc>
                <a:spcPct val="120000"/>
              </a:lnSpc>
            </a:pPr>
            <a:r>
              <a:rPr lang="zh-CN" altLang="en-US" sz="2000" dirty="0">
                <a:solidFill>
                  <a:srgbClr val="364555"/>
                </a:solidFill>
                <a:latin typeface="方正隶变_GBK" panose="02000000000000000000" charset="-122"/>
                <a:ea typeface="方正隶变_GBK" panose="02000000000000000000" charset="-122"/>
              </a:rPr>
              <a:t>             谢学培       李宏             谢山林</a:t>
            </a:r>
            <a:endParaRPr lang="zh-CN" altLang="en-US" sz="2000" dirty="0">
              <a:solidFill>
                <a:srgbClr val="364555"/>
              </a:solidFill>
              <a:latin typeface="方正隶变_GBK" panose="02000000000000000000" charset="-122"/>
              <a:ea typeface="方正隶变_GBK" panose="02000000000000000000" charset="-122"/>
            </a:endParaRPr>
          </a:p>
          <a:p>
            <a:pPr>
              <a:lnSpc>
                <a:spcPct val="120000"/>
              </a:lnSpc>
            </a:pPr>
            <a:r>
              <a:rPr lang="zh-CN" altLang="en-US" sz="2000" dirty="0">
                <a:solidFill>
                  <a:srgbClr val="364555"/>
                </a:solidFill>
                <a:latin typeface="方正隶变_GBK" panose="02000000000000000000" charset="-122"/>
                <a:ea typeface="方正隶变_GBK" panose="02000000000000000000" charset="-122"/>
              </a:rPr>
              <a:t>             吴宗杰       王日高        谭芳芳</a:t>
            </a:r>
            <a:endParaRPr lang="zh-CN" altLang="en-US" sz="2000" dirty="0">
              <a:solidFill>
                <a:srgbClr val="364555"/>
              </a:solidFill>
              <a:latin typeface="方正隶变_GBK" panose="02000000000000000000" charset="-122"/>
              <a:ea typeface="方正隶变_GBK" panose="02000000000000000000" charset="-122"/>
            </a:endParaRPr>
          </a:p>
        </p:txBody>
      </p:sp>
      <p:pic>
        <p:nvPicPr>
          <p:cNvPr id="2" name="FLYING IMPRESSION FID FEIZHAO    qq:1964271550">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637642" y="-101362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ppt_x"/>
                                          </p:val>
                                        </p:tav>
                                        <p:tav tm="100000">
                                          <p:val>
                                            <p:strVal val="#ppt_x"/>
                                          </p:val>
                                        </p:tav>
                                      </p:tavLst>
                                    </p:anim>
                                    <p:anim calcmode="lin" valueType="num">
                                      <p:cBhvr additive="base">
                                        <p:cTn id="28" dur="500" fill="hold"/>
                                        <p:tgtEl>
                                          <p:spTgt spid="12"/>
                                        </p:tgtEl>
                                        <p:attrNameLst>
                                          <p:attrName>ppt_y</p:attrName>
                                        </p:attrNameLst>
                                      </p:cBhvr>
                                      <p:tavLst>
                                        <p:tav tm="0">
                                          <p:val>
                                            <p:strVal val="1+#ppt_h/2"/>
                                          </p:val>
                                        </p:tav>
                                        <p:tav tm="100000">
                                          <p:val>
                                            <p:strVal val="#ppt_y"/>
                                          </p:val>
                                        </p:tav>
                                      </p:tavLst>
                                    </p:anim>
                                  </p:childTnLst>
                                </p:cTn>
                              </p:par>
                              <p:par>
                                <p:cTn id="29" presetID="2" presetClass="entr" presetSubtype="1"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ppt_x"/>
                                          </p:val>
                                        </p:tav>
                                        <p:tav tm="100000">
                                          <p:val>
                                            <p:strVal val="#ppt_x"/>
                                          </p:val>
                                        </p:tav>
                                      </p:tavLst>
                                    </p:anim>
                                    <p:anim calcmode="lin" valueType="num">
                                      <p:cBhvr additive="base">
                                        <p:cTn id="32" dur="500" fill="hold"/>
                                        <p:tgtEl>
                                          <p:spTgt spid="13"/>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0-#ppt_h/2"/>
                                          </p:val>
                                        </p:tav>
                                        <p:tav tm="100000">
                                          <p:val>
                                            <p:strVal val="#ppt_y"/>
                                          </p:val>
                                        </p:tav>
                                      </p:tavLst>
                                    </p:anim>
                                  </p:childTnLst>
                                </p:cTn>
                              </p:par>
                              <p:par>
                                <p:cTn id="37" presetID="2" presetClass="entr" presetSubtype="1"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ppt_x"/>
                                          </p:val>
                                        </p:tav>
                                        <p:tav tm="100000">
                                          <p:val>
                                            <p:strVal val="#ppt_x"/>
                                          </p:val>
                                        </p:tav>
                                      </p:tavLst>
                                    </p:anim>
                                    <p:anim calcmode="lin" valueType="num">
                                      <p:cBhvr additive="base">
                                        <p:cTn id="40" dur="500" fill="hold"/>
                                        <p:tgtEl>
                                          <p:spTgt spid="15"/>
                                        </p:tgtEl>
                                        <p:attrNameLst>
                                          <p:attrName>ppt_y</p:attrName>
                                        </p:attrNameLst>
                                      </p:cBhvr>
                                      <p:tavLst>
                                        <p:tav tm="0">
                                          <p:val>
                                            <p:strVal val="0-#ppt_h/2"/>
                                          </p:val>
                                        </p:tav>
                                        <p:tav tm="100000">
                                          <p:val>
                                            <p:strVal val="#ppt_y"/>
                                          </p:val>
                                        </p:tav>
                                      </p:tavLst>
                                    </p:anim>
                                  </p:childTnLst>
                                </p:cTn>
                              </p:par>
                              <p:par>
                                <p:cTn id="41" presetID="2" presetClass="entr" presetSubtype="1"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500" fill="hold"/>
                                        <p:tgtEl>
                                          <p:spTgt spid="16"/>
                                        </p:tgtEl>
                                        <p:attrNameLst>
                                          <p:attrName>ppt_x</p:attrName>
                                        </p:attrNameLst>
                                      </p:cBhvr>
                                      <p:tavLst>
                                        <p:tav tm="0">
                                          <p:val>
                                            <p:strVal val="#ppt_x"/>
                                          </p:val>
                                        </p:tav>
                                        <p:tav tm="100000">
                                          <p:val>
                                            <p:strVal val="#ppt_x"/>
                                          </p:val>
                                        </p:tav>
                                      </p:tavLst>
                                    </p:anim>
                                    <p:anim calcmode="lin" valueType="num">
                                      <p:cBhvr additive="base">
                                        <p:cTn id="44" dur="500" fill="hold"/>
                                        <p:tgtEl>
                                          <p:spTgt spid="16"/>
                                        </p:tgtEl>
                                        <p:attrNameLst>
                                          <p:attrName>ppt_y</p:attrName>
                                        </p:attrNameLst>
                                      </p:cBhvr>
                                      <p:tavLst>
                                        <p:tav tm="0">
                                          <p:val>
                                            <p:strVal val="0-#ppt_h/2"/>
                                          </p:val>
                                        </p:tav>
                                        <p:tav tm="100000">
                                          <p:val>
                                            <p:strVal val="#ppt_y"/>
                                          </p:val>
                                        </p:tav>
                                      </p:tavLst>
                                    </p:anim>
                                  </p:childTnLst>
                                </p:cTn>
                              </p:par>
                              <p:par>
                                <p:cTn id="45" presetID="2" presetClass="entr" presetSubtype="1" fill="hold" grpId="0" nodeType="with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500" fill="hold"/>
                                        <p:tgtEl>
                                          <p:spTgt spid="17"/>
                                        </p:tgtEl>
                                        <p:attrNameLst>
                                          <p:attrName>ppt_x</p:attrName>
                                        </p:attrNameLst>
                                      </p:cBhvr>
                                      <p:tavLst>
                                        <p:tav tm="0">
                                          <p:val>
                                            <p:strVal val="#ppt_x"/>
                                          </p:val>
                                        </p:tav>
                                        <p:tav tm="100000">
                                          <p:val>
                                            <p:strVal val="#ppt_x"/>
                                          </p:val>
                                        </p:tav>
                                      </p:tavLst>
                                    </p:anim>
                                    <p:anim calcmode="lin" valueType="num">
                                      <p:cBhvr additive="base">
                                        <p:cTn id="48"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65"/>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41" presetClass="entr" presetSubtype="0" fill="hold" grpId="1" nodeType="clickEffect">
                                  <p:stCondLst>
                                    <p:cond delay="0"/>
                                  </p:stCondLst>
                                  <p:iterate type="lt">
                                    <p:tmPct val="10000"/>
                                  </p:iterate>
                                  <p:childTnLst>
                                    <p:set>
                                      <p:cBhvr>
                                        <p:cTn id="56" dur="1" fill="hold">
                                          <p:stCondLst>
                                            <p:cond delay="0"/>
                                          </p:stCondLst>
                                        </p:cTn>
                                        <p:tgtEl>
                                          <p:spTgt spid="62"/>
                                        </p:tgtEl>
                                        <p:attrNameLst>
                                          <p:attrName>style.visibility</p:attrName>
                                        </p:attrNameLst>
                                      </p:cBhvr>
                                      <p:to>
                                        <p:strVal val="visible"/>
                                      </p:to>
                                    </p:set>
                                    <p:anim calcmode="lin" valueType="num">
                                      <p:cBhvr>
                                        <p:cTn id="57" dur="500" fill="hold"/>
                                        <p:tgtEl>
                                          <p:spTgt spid="62"/>
                                        </p:tgtEl>
                                        <p:attrNameLst>
                                          <p:attrName>ppt_x</p:attrName>
                                        </p:attrNameLst>
                                      </p:cBhvr>
                                      <p:tavLst>
                                        <p:tav tm="0">
                                          <p:val>
                                            <p:strVal val="#ppt_x"/>
                                          </p:val>
                                        </p:tav>
                                        <p:tav tm="50000">
                                          <p:val>
                                            <p:strVal val="#ppt_x+.1"/>
                                          </p:val>
                                        </p:tav>
                                        <p:tav tm="100000">
                                          <p:val>
                                            <p:strVal val="#ppt_x"/>
                                          </p:val>
                                        </p:tav>
                                      </p:tavLst>
                                    </p:anim>
                                    <p:anim calcmode="lin" valueType="num">
                                      <p:cBhvr>
                                        <p:cTn id="58" dur="500" fill="hold"/>
                                        <p:tgtEl>
                                          <p:spTgt spid="62"/>
                                        </p:tgtEl>
                                        <p:attrNameLst>
                                          <p:attrName>ppt_y</p:attrName>
                                        </p:attrNameLst>
                                      </p:cBhvr>
                                      <p:tavLst>
                                        <p:tav tm="0">
                                          <p:val>
                                            <p:strVal val="#ppt_y"/>
                                          </p:val>
                                        </p:tav>
                                        <p:tav tm="100000">
                                          <p:val>
                                            <p:strVal val="#ppt_y"/>
                                          </p:val>
                                        </p:tav>
                                      </p:tavLst>
                                    </p:anim>
                                    <p:anim calcmode="lin" valueType="num">
                                      <p:cBhvr>
                                        <p:cTn id="59" dur="500" fill="hold"/>
                                        <p:tgtEl>
                                          <p:spTgt spid="62"/>
                                        </p:tgtEl>
                                        <p:attrNameLst>
                                          <p:attrName>ppt_h</p:attrName>
                                        </p:attrNameLst>
                                      </p:cBhvr>
                                      <p:tavLst>
                                        <p:tav tm="0">
                                          <p:val>
                                            <p:strVal val="#ppt_h/10"/>
                                          </p:val>
                                        </p:tav>
                                        <p:tav tm="50000">
                                          <p:val>
                                            <p:strVal val="#ppt_h+.01"/>
                                          </p:val>
                                        </p:tav>
                                        <p:tav tm="100000">
                                          <p:val>
                                            <p:strVal val="#ppt_h"/>
                                          </p:val>
                                        </p:tav>
                                      </p:tavLst>
                                    </p:anim>
                                    <p:anim calcmode="lin" valueType="num">
                                      <p:cBhvr>
                                        <p:cTn id="60" dur="500" fill="hold"/>
                                        <p:tgtEl>
                                          <p:spTgt spid="62"/>
                                        </p:tgtEl>
                                        <p:attrNameLst>
                                          <p:attrName>ppt_w</p:attrName>
                                        </p:attrNameLst>
                                      </p:cBhvr>
                                      <p:tavLst>
                                        <p:tav tm="0">
                                          <p:val>
                                            <p:strVal val="#ppt_w/10"/>
                                          </p:val>
                                        </p:tav>
                                        <p:tav tm="50000">
                                          <p:val>
                                            <p:strVal val="#ppt_w+.01"/>
                                          </p:val>
                                        </p:tav>
                                        <p:tav tm="100000">
                                          <p:val>
                                            <p:strVal val="#ppt_w"/>
                                          </p:val>
                                        </p:tav>
                                      </p:tavLst>
                                    </p:anim>
                                    <p:animEffect transition="in" filter="fade">
                                      <p:cBhvr>
                                        <p:cTn id="61" dur="500" tmFilter="0,0; .5, 1; 1, 1"/>
                                        <p:tgtEl>
                                          <p:spTgt spid="62"/>
                                        </p:tgtEl>
                                      </p:cBhvr>
                                    </p:animEffect>
                                  </p:childTnLst>
                                </p:cTn>
                              </p:par>
                            </p:childTnLst>
                          </p:cTn>
                        </p:par>
                      </p:childTnLst>
                    </p:cTn>
                  </p:par>
                  <p:par>
                    <p:cTn id="62" fill="hold">
                      <p:stCondLst>
                        <p:cond delay="indefinite"/>
                      </p:stCondLst>
                      <p:childTnLst>
                        <p:par>
                          <p:cTn id="63" fill="hold">
                            <p:stCondLst>
                              <p:cond delay="0"/>
                            </p:stCondLst>
                            <p:childTnLst>
                              <p:par>
                                <p:cTn id="64" presetID="42" presetClass="entr" presetSubtype="0" fill="hold" grpId="0" nodeType="clickEffect">
                                  <p:stCondLst>
                                    <p:cond delay="0"/>
                                  </p:stCondLst>
                                  <p:childTnLst>
                                    <p:set>
                                      <p:cBhvr>
                                        <p:cTn id="65" dur="1" fill="hold">
                                          <p:stCondLst>
                                            <p:cond delay="0"/>
                                          </p:stCondLst>
                                        </p:cTn>
                                        <p:tgtEl>
                                          <p:spTgt spid="64"/>
                                        </p:tgtEl>
                                        <p:attrNameLst>
                                          <p:attrName>style.visibility</p:attrName>
                                        </p:attrNameLst>
                                      </p:cBhvr>
                                      <p:to>
                                        <p:strVal val="visible"/>
                                      </p:to>
                                    </p:set>
                                    <p:animEffect transition="in" filter="fade">
                                      <p:cBhvr>
                                        <p:cTn id="66" dur="1000"/>
                                        <p:tgtEl>
                                          <p:spTgt spid="64"/>
                                        </p:tgtEl>
                                      </p:cBhvr>
                                    </p:animEffect>
                                    <p:anim calcmode="lin" valueType="num">
                                      <p:cBhvr>
                                        <p:cTn id="67" dur="1000" fill="hold"/>
                                        <p:tgtEl>
                                          <p:spTgt spid="64"/>
                                        </p:tgtEl>
                                        <p:attrNameLst>
                                          <p:attrName>ppt_x</p:attrName>
                                        </p:attrNameLst>
                                      </p:cBhvr>
                                      <p:tavLst>
                                        <p:tav tm="0">
                                          <p:val>
                                            <p:strVal val="#ppt_x"/>
                                          </p:val>
                                        </p:tav>
                                        <p:tav tm="100000">
                                          <p:val>
                                            <p:strVal val="#ppt_x"/>
                                          </p:val>
                                        </p:tav>
                                      </p:tavLst>
                                    </p:anim>
                                    <p:anim calcmode="lin" valueType="num">
                                      <p:cBhvr>
                                        <p:cTn id="68" dur="1000" fill="hold"/>
                                        <p:tgtEl>
                                          <p:spTgt spid="64"/>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8" presetClass="emph" presetSubtype="0" fill="hold" nodeType="clickEffect">
                                  <p:stCondLst>
                                    <p:cond delay="0"/>
                                  </p:stCondLst>
                                  <p:childTnLst>
                                    <p:animRot by="21600000">
                                      <p:cBhvr>
                                        <p:cTn id="72" dur="2000" fill="hold"/>
                                        <p:tgtEl>
                                          <p:spTgt spid="6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3" repeatCount="indefinite" fill="remove" display="0">
                  <p:stCondLst>
                    <p:cond delay="indefinite"/>
                  </p:stCondLst>
                  <p:endCondLst>
                    <p:cond evt="onStopAudio" delay="0">
                      <p:tgtEl>
                        <p:sldTgt/>
                      </p:tgtEl>
                    </p:cond>
                  </p:endCondLst>
                </p:cTn>
                <p:tgtEl>
                  <p:spTgt spid="2"/>
                </p:tgtEl>
              </p:cMediaNode>
            </p:audio>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62" grpId="1"/>
      <p:bldP spid="6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8" name="FLYING IMPRESSION FID FEIZHAO    qq:1964271550"/>
          <p:cNvSpPr txBox="1"/>
          <p:nvPr/>
        </p:nvSpPr>
        <p:spPr>
          <a:xfrm>
            <a:off x="5379006" y="192896"/>
            <a:ext cx="1452880" cy="706755"/>
          </a:xfrm>
          <a:prstGeom prst="rect">
            <a:avLst/>
          </a:prstGeom>
          <a:noFill/>
        </p:spPr>
        <p:txBody>
          <a:bodyPr wrap="none" rtlCol="0">
            <a:spAutoFit/>
          </a:bodyPr>
          <a:lstStyle/>
          <a:p>
            <a:pPr algn="ctr"/>
            <a:r>
              <a:rPr lang="zh-CN" altLang="en-US" sz="2000" dirty="0">
                <a:solidFill>
                  <a:srgbClr val="364555"/>
                </a:solidFill>
                <a:latin typeface="方正隶变_GBK" panose="02000000000000000000" charset="-122"/>
                <a:ea typeface="方正隶变_GBK" panose="02000000000000000000" charset="-122"/>
                <a:sym typeface="+mn-ea"/>
              </a:rPr>
              <a:t>技术和问题</a:t>
            </a:r>
            <a:endParaRPr lang="zh-CN" altLang="en-US" sz="2000" dirty="0">
              <a:solidFill>
                <a:srgbClr val="364555"/>
              </a:solidFill>
              <a:latin typeface="方正隶变_GBK" panose="02000000000000000000" charset="-122"/>
              <a:ea typeface="方正隶变_GBK" panose="02000000000000000000" charset="-122"/>
            </a:endParaRPr>
          </a:p>
          <a:p>
            <a:pPr algn="ctr"/>
            <a:endParaRPr lang="zh-CN" altLang="en-US" sz="2000" b="1" dirty="0">
              <a:solidFill>
                <a:srgbClr val="364555"/>
              </a:solidFill>
              <a:latin typeface="微软雅黑" panose="020B0503020204020204" pitchFamily="34" charset="-122"/>
              <a:ea typeface="微软雅黑" panose="020B0503020204020204" pitchFamily="34" charset="-122"/>
            </a:endParaRPr>
          </a:p>
        </p:txBody>
      </p:sp>
      <p:cxnSp>
        <p:nvCxnSpPr>
          <p:cNvPr id="40" name="FLYING IMPRESSION FID FEIZHAO    qq:1964271550"/>
          <p:cNvCxnSpPr/>
          <p:nvPr/>
        </p:nvCxnSpPr>
        <p:spPr>
          <a:xfrm>
            <a:off x="5987601" y="829991"/>
            <a:ext cx="235688" cy="0"/>
          </a:xfrm>
          <a:prstGeom prst="line">
            <a:avLst/>
          </a:prstGeom>
          <a:ln w="28575" cap="rnd">
            <a:solidFill>
              <a:srgbClr val="EB5F56"/>
            </a:solidFill>
          </a:ln>
        </p:spPr>
        <p:style>
          <a:lnRef idx="1">
            <a:schemeClr val="accent1"/>
          </a:lnRef>
          <a:fillRef idx="0">
            <a:schemeClr val="accent1"/>
          </a:fillRef>
          <a:effectRef idx="0">
            <a:schemeClr val="accent1"/>
          </a:effectRef>
          <a:fontRef idx="minor">
            <a:schemeClr val="tx1"/>
          </a:fontRef>
        </p:style>
      </p:cxnSp>
      <p:grpSp>
        <p:nvGrpSpPr>
          <p:cNvPr id="15" name="FLYING IMPRESSION FID FEIZHAO    qq:1964271550"/>
          <p:cNvGrpSpPr/>
          <p:nvPr/>
        </p:nvGrpSpPr>
        <p:grpSpPr>
          <a:xfrm>
            <a:off x="433633" y="641437"/>
            <a:ext cx="6918983" cy="4472097"/>
            <a:chOff x="-3733388" y="719528"/>
            <a:chExt cx="8707199" cy="5627914"/>
          </a:xfrm>
        </p:grpSpPr>
        <p:pic>
          <p:nvPicPr>
            <p:cNvPr id="16" name="FLYING IMPRESSION FID FEIZHAO    qq:1964271550"/>
            <p:cNvPicPr>
              <a:picLocks noChangeAspect="1"/>
            </p:cNvPicPr>
            <p:nvPr/>
          </p:nvPicPr>
          <p:blipFill>
            <a:blip r:embed="rId1" cstate="print">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tretch>
              <a:fillRect/>
            </a:stretch>
          </p:blipFill>
          <p:spPr>
            <a:xfrm>
              <a:off x="-3733388" y="719528"/>
              <a:ext cx="8707199" cy="5627914"/>
            </a:xfrm>
            <a:prstGeom prst="rect">
              <a:avLst/>
            </a:prstGeom>
          </p:spPr>
        </p:pic>
        <p:pic>
          <p:nvPicPr>
            <p:cNvPr id="17" name="FLYING IMPRESSION FID FEIZHAO    qq:196427155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40337" y="1661538"/>
              <a:ext cx="5973450" cy="3982300"/>
            </a:xfrm>
            <a:custGeom>
              <a:avLst/>
              <a:gdLst>
                <a:gd name="connsiteX0" fmla="*/ 0 w 6172200"/>
                <a:gd name="connsiteY0" fmla="*/ 0 h 3981450"/>
                <a:gd name="connsiteX1" fmla="*/ 6172200 w 6172200"/>
                <a:gd name="connsiteY1" fmla="*/ 0 h 3981450"/>
                <a:gd name="connsiteX2" fmla="*/ 6172200 w 6172200"/>
                <a:gd name="connsiteY2" fmla="*/ 3981450 h 3981450"/>
                <a:gd name="connsiteX3" fmla="*/ 0 w 6172200"/>
                <a:gd name="connsiteY3" fmla="*/ 3981450 h 3981450"/>
              </a:gdLst>
              <a:ahLst/>
              <a:cxnLst>
                <a:cxn ang="0">
                  <a:pos x="connsiteX0" y="connsiteY0"/>
                </a:cxn>
                <a:cxn ang="0">
                  <a:pos x="connsiteX1" y="connsiteY1"/>
                </a:cxn>
                <a:cxn ang="0">
                  <a:pos x="connsiteX2" y="connsiteY2"/>
                </a:cxn>
                <a:cxn ang="0">
                  <a:pos x="connsiteX3" y="connsiteY3"/>
                </a:cxn>
              </a:cxnLst>
              <a:rect l="l" t="t" r="r" b="b"/>
              <a:pathLst>
                <a:path w="6172200" h="3981450">
                  <a:moveTo>
                    <a:pt x="0" y="0"/>
                  </a:moveTo>
                  <a:lnTo>
                    <a:pt x="6172200" y="0"/>
                  </a:lnTo>
                  <a:lnTo>
                    <a:pt x="6172200" y="3981450"/>
                  </a:lnTo>
                  <a:lnTo>
                    <a:pt x="0" y="3981450"/>
                  </a:lnTo>
                  <a:close/>
                </a:path>
              </a:pathLst>
            </a:custGeom>
            <a:ln>
              <a:solidFill>
                <a:srgbClr val="282828"/>
              </a:solidFill>
            </a:ln>
          </p:spPr>
        </p:pic>
      </p:grpSp>
      <p:grpSp>
        <p:nvGrpSpPr>
          <p:cNvPr id="18" name="组合 17"/>
          <p:cNvGrpSpPr/>
          <p:nvPr/>
        </p:nvGrpSpPr>
        <p:grpSpPr>
          <a:xfrm>
            <a:off x="7000002" y="2786601"/>
            <a:ext cx="4788525" cy="3095072"/>
            <a:chOff x="-3733388" y="719528"/>
            <a:chExt cx="8707199" cy="5627914"/>
          </a:xfrm>
        </p:grpSpPr>
        <p:pic>
          <p:nvPicPr>
            <p:cNvPr id="19" name="FLYING IMPRESSION FID FEIZHAO    qq:1964271550"/>
            <p:cNvPicPr>
              <a:picLocks noChangeAspect="1"/>
            </p:cNvPicPr>
            <p:nvPr/>
          </p:nvPicPr>
          <p:blipFill>
            <a:blip r:embed="rId1" cstate="print">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tretch>
              <a:fillRect/>
            </a:stretch>
          </p:blipFill>
          <p:spPr>
            <a:xfrm>
              <a:off x="-3733388" y="719528"/>
              <a:ext cx="8707199" cy="5627914"/>
            </a:xfrm>
            <a:prstGeom prst="rect">
              <a:avLst/>
            </a:prstGeom>
          </p:spPr>
        </p:pic>
        <p:pic>
          <p:nvPicPr>
            <p:cNvPr id="25" name="FLYING IMPRESSION FID FEIZHAO    qq:196427155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40336" y="1668967"/>
              <a:ext cx="5973449" cy="3967440"/>
            </a:xfrm>
            <a:custGeom>
              <a:avLst/>
              <a:gdLst>
                <a:gd name="connsiteX0" fmla="*/ 0 w 6172200"/>
                <a:gd name="connsiteY0" fmla="*/ 0 h 3981450"/>
                <a:gd name="connsiteX1" fmla="*/ 6172200 w 6172200"/>
                <a:gd name="connsiteY1" fmla="*/ 0 h 3981450"/>
                <a:gd name="connsiteX2" fmla="*/ 6172200 w 6172200"/>
                <a:gd name="connsiteY2" fmla="*/ 3981450 h 3981450"/>
                <a:gd name="connsiteX3" fmla="*/ 0 w 6172200"/>
                <a:gd name="connsiteY3" fmla="*/ 3981450 h 3981450"/>
              </a:gdLst>
              <a:ahLst/>
              <a:cxnLst>
                <a:cxn ang="0">
                  <a:pos x="connsiteX0" y="connsiteY0"/>
                </a:cxn>
                <a:cxn ang="0">
                  <a:pos x="connsiteX1" y="connsiteY1"/>
                </a:cxn>
                <a:cxn ang="0">
                  <a:pos x="connsiteX2" y="connsiteY2"/>
                </a:cxn>
                <a:cxn ang="0">
                  <a:pos x="connsiteX3" y="connsiteY3"/>
                </a:cxn>
              </a:cxnLst>
              <a:rect l="l" t="t" r="r" b="b"/>
              <a:pathLst>
                <a:path w="6172200" h="3981450">
                  <a:moveTo>
                    <a:pt x="0" y="0"/>
                  </a:moveTo>
                  <a:lnTo>
                    <a:pt x="6172200" y="0"/>
                  </a:lnTo>
                  <a:lnTo>
                    <a:pt x="6172200" y="3981450"/>
                  </a:lnTo>
                  <a:lnTo>
                    <a:pt x="0" y="3981450"/>
                  </a:lnTo>
                  <a:close/>
                </a:path>
              </a:pathLst>
            </a:custGeom>
            <a:ln>
              <a:solidFill>
                <a:srgbClr val="282828"/>
              </a:solidFill>
            </a:ln>
          </p:spPr>
        </p:pic>
      </p:grpSp>
      <p:sp>
        <p:nvSpPr>
          <p:cNvPr id="26" name="FLYING IMPRESSION FID FEIZHAO    qq:1964271550"/>
          <p:cNvSpPr txBox="1"/>
          <p:nvPr/>
        </p:nvSpPr>
        <p:spPr>
          <a:xfrm>
            <a:off x="1159107" y="5051067"/>
            <a:ext cx="1733670" cy="460375"/>
          </a:xfrm>
          <a:prstGeom prst="rect">
            <a:avLst/>
          </a:prstGeom>
          <a:noFill/>
          <a:effectLst/>
        </p:spPr>
        <p:txBody>
          <a:bodyPr wrap="square" rtlCol="0">
            <a:spAutoFit/>
          </a:bodyPr>
          <a:lstStyle/>
          <a:p>
            <a:r>
              <a:rPr lang="zh-CN" altLang="en-US" sz="2400" dirty="0">
                <a:solidFill>
                  <a:srgbClr val="33C3AB"/>
                </a:solidFill>
                <a:latin typeface="方正隶变_GBK" panose="02000000000000000000" charset="-122"/>
                <a:ea typeface="方正隶变_GBK" panose="02000000000000000000" charset="-122"/>
              </a:rPr>
              <a:t>前台技术</a:t>
            </a:r>
            <a:endParaRPr lang="zh-CN" altLang="en-US" sz="2400" dirty="0">
              <a:solidFill>
                <a:srgbClr val="33C3AB"/>
              </a:solidFill>
              <a:latin typeface="方正隶变_GBK" panose="02000000000000000000" charset="-122"/>
              <a:ea typeface="方正隶变_GBK" panose="02000000000000000000" charset="-122"/>
            </a:endParaRPr>
          </a:p>
        </p:txBody>
      </p:sp>
      <p:sp>
        <p:nvSpPr>
          <p:cNvPr id="27" name="FLYING IMPRESSION FID FEIZHAO    qq:1964271550"/>
          <p:cNvSpPr txBox="1"/>
          <p:nvPr/>
        </p:nvSpPr>
        <p:spPr>
          <a:xfrm>
            <a:off x="1159107" y="5455565"/>
            <a:ext cx="5279400" cy="330835"/>
          </a:xfrm>
          <a:prstGeom prst="rect">
            <a:avLst/>
          </a:prstGeom>
          <a:noFill/>
          <a:effectLst/>
        </p:spPr>
        <p:txBody>
          <a:bodyPr wrap="square" rtlCol="0">
            <a:spAutoFit/>
          </a:bodyPr>
          <a:lstStyle/>
          <a:p>
            <a:pPr>
              <a:lnSpc>
                <a:spcPct val="130000"/>
              </a:lnSpc>
            </a:pPr>
            <a:r>
              <a:rPr lang="en-US" altLang="zh-CN" sz="1200" dirty="0">
                <a:solidFill>
                  <a:schemeClr val="bg2">
                    <a:lumMod val="25000"/>
                  </a:schemeClr>
                </a:solidFill>
                <a:latin typeface="微软雅黑" panose="020B0503020204020204" pitchFamily="34" charset="-122"/>
                <a:ea typeface="微软雅黑" panose="020B0503020204020204" pitchFamily="34" charset="-122"/>
              </a:rPr>
              <a:t>bootstrap</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layUI</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jQuery</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Ajax</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css</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div</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html5</a:t>
            </a:r>
            <a:endParaRPr lang="en-US" altLang="zh-CN" sz="12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28" name="FLYING IMPRESSION FID FEIZHAO    qq:1964271550"/>
          <p:cNvSpPr txBox="1"/>
          <p:nvPr/>
        </p:nvSpPr>
        <p:spPr>
          <a:xfrm>
            <a:off x="7235291" y="1774997"/>
            <a:ext cx="1733670" cy="460375"/>
          </a:xfrm>
          <a:prstGeom prst="rect">
            <a:avLst/>
          </a:prstGeom>
          <a:noFill/>
          <a:effectLst/>
        </p:spPr>
        <p:txBody>
          <a:bodyPr wrap="square" rtlCol="0">
            <a:spAutoFit/>
          </a:bodyPr>
          <a:lstStyle/>
          <a:p>
            <a:r>
              <a:rPr lang="zh-CN" altLang="en-US" sz="2400" dirty="0">
                <a:solidFill>
                  <a:srgbClr val="364555"/>
                </a:solidFill>
                <a:latin typeface="方正隶变_GBK" panose="02000000000000000000" charset="-122"/>
                <a:ea typeface="方正隶变_GBK" panose="02000000000000000000" charset="-122"/>
              </a:rPr>
              <a:t>后台技术</a:t>
            </a:r>
            <a:endParaRPr lang="zh-CN" altLang="en-US" sz="2400" dirty="0">
              <a:solidFill>
                <a:srgbClr val="364555"/>
              </a:solidFill>
              <a:latin typeface="方正隶变_GBK" panose="02000000000000000000" charset="-122"/>
              <a:ea typeface="方正隶变_GBK" panose="02000000000000000000" charset="-122"/>
            </a:endParaRPr>
          </a:p>
        </p:txBody>
      </p:sp>
      <p:sp>
        <p:nvSpPr>
          <p:cNvPr id="29" name="FLYING IMPRESSION FID FEIZHAO    qq:1964271550"/>
          <p:cNvSpPr txBox="1"/>
          <p:nvPr/>
        </p:nvSpPr>
        <p:spPr>
          <a:xfrm>
            <a:off x="7235291" y="2179495"/>
            <a:ext cx="3842284" cy="570865"/>
          </a:xfrm>
          <a:prstGeom prst="rect">
            <a:avLst/>
          </a:prstGeom>
          <a:noFill/>
          <a:effectLst/>
        </p:spPr>
        <p:txBody>
          <a:bodyPr wrap="square" rtlCol="0">
            <a:spAutoFit/>
          </a:bodyPr>
          <a:lstStyle/>
          <a:p>
            <a:pPr>
              <a:lnSpc>
                <a:spcPct val="130000"/>
              </a:lnSpc>
            </a:pPr>
            <a:r>
              <a:rPr lang="en-US" altLang="zh-CN" sz="1200" dirty="0">
                <a:solidFill>
                  <a:schemeClr val="bg2">
                    <a:lumMod val="25000"/>
                  </a:schemeClr>
                </a:solidFill>
                <a:latin typeface="微软雅黑" panose="020B0503020204020204" pitchFamily="34" charset="-122"/>
                <a:ea typeface="微软雅黑" panose="020B0503020204020204" pitchFamily="34" charset="-122"/>
              </a:rPr>
              <a:t>SSM</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框架，</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Shiro</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权限控制，</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Quartz</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定时任务，</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jaserreport</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导出</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PDF</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，百度</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UEditor</a:t>
            </a:r>
            <a:r>
              <a:rPr lang="zh-CN" altLang="en-US" sz="1200" dirty="0">
                <a:solidFill>
                  <a:schemeClr val="bg2">
                    <a:lumMod val="25000"/>
                  </a:schemeClr>
                </a:solidFill>
                <a:latin typeface="微软雅黑" panose="020B0503020204020204" pitchFamily="34" charset="-122"/>
                <a:ea typeface="微软雅黑" panose="020B0503020204020204" pitchFamily="34" charset="-122"/>
              </a:rPr>
              <a:t>编辑器</a:t>
            </a:r>
            <a:endParaRPr lang="zh-CN" altLang="en-US" sz="12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0"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52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anim calcmode="lin" valueType="num">
                                      <p:cBhvr>
                                        <p:cTn id="10" dur="500" fill="hold"/>
                                        <p:tgtEl>
                                          <p:spTgt spid="15"/>
                                        </p:tgtEl>
                                        <p:attrNameLst>
                                          <p:attrName>ppt_x</p:attrName>
                                        </p:attrNameLst>
                                      </p:cBhvr>
                                      <p:tavLst>
                                        <p:tav tm="0">
                                          <p:val>
                                            <p:fltVal val="0.5"/>
                                          </p:val>
                                        </p:tav>
                                        <p:tav tm="100000">
                                          <p:val>
                                            <p:strVal val="#ppt_x"/>
                                          </p:val>
                                        </p:tav>
                                      </p:tavLst>
                                    </p:anim>
                                    <p:anim calcmode="lin" valueType="num">
                                      <p:cBhvr>
                                        <p:cTn id="11" dur="500" fill="hold"/>
                                        <p:tgtEl>
                                          <p:spTgt spid="15"/>
                                        </p:tgtEl>
                                        <p:attrNameLst>
                                          <p:attrName>ppt_y</p:attrName>
                                        </p:attrNameLst>
                                      </p:cBhvr>
                                      <p:tavLst>
                                        <p:tav tm="0">
                                          <p:val>
                                            <p:fltVal val="0.5"/>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1000"/>
                                        <p:tgtEl>
                                          <p:spTgt spid="26"/>
                                        </p:tgtEl>
                                      </p:cBhvr>
                                    </p:animEffect>
                                    <p:anim calcmode="lin" valueType="num">
                                      <p:cBhvr>
                                        <p:cTn id="17" dur="1000" fill="hold"/>
                                        <p:tgtEl>
                                          <p:spTgt spid="26"/>
                                        </p:tgtEl>
                                        <p:attrNameLst>
                                          <p:attrName>ppt_x</p:attrName>
                                        </p:attrNameLst>
                                      </p:cBhvr>
                                      <p:tavLst>
                                        <p:tav tm="0">
                                          <p:val>
                                            <p:strVal val="#ppt_x"/>
                                          </p:val>
                                        </p:tav>
                                        <p:tav tm="100000">
                                          <p:val>
                                            <p:strVal val="#ppt_x"/>
                                          </p:val>
                                        </p:tav>
                                      </p:tavLst>
                                    </p:anim>
                                    <p:anim calcmode="lin" valueType="num">
                                      <p:cBhvr>
                                        <p:cTn id="18" dur="1000" fill="hold"/>
                                        <p:tgtEl>
                                          <p:spTgt spid="26"/>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1000"/>
                                        <p:tgtEl>
                                          <p:spTgt spid="27"/>
                                        </p:tgtEl>
                                      </p:cBhvr>
                                    </p:animEffect>
                                    <p:anim calcmode="lin" valueType="num">
                                      <p:cBhvr>
                                        <p:cTn id="22" dur="1000" fill="hold"/>
                                        <p:tgtEl>
                                          <p:spTgt spid="27"/>
                                        </p:tgtEl>
                                        <p:attrNameLst>
                                          <p:attrName>ppt_x</p:attrName>
                                        </p:attrNameLst>
                                      </p:cBhvr>
                                      <p:tavLst>
                                        <p:tav tm="0">
                                          <p:val>
                                            <p:strVal val="#ppt_x"/>
                                          </p:val>
                                        </p:tav>
                                        <p:tav tm="100000">
                                          <p:val>
                                            <p:strVal val="#ppt_x"/>
                                          </p:val>
                                        </p:tav>
                                      </p:tavLst>
                                    </p:anim>
                                    <p:anim calcmode="lin" valueType="num">
                                      <p:cBhvr>
                                        <p:cTn id="23"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53" presetClass="entr" presetSubtype="528" fill="hold" nodeType="click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p:cTn id="28" dur="500" fill="hold"/>
                                        <p:tgtEl>
                                          <p:spTgt spid="18"/>
                                        </p:tgtEl>
                                        <p:attrNameLst>
                                          <p:attrName>ppt_w</p:attrName>
                                        </p:attrNameLst>
                                      </p:cBhvr>
                                      <p:tavLst>
                                        <p:tav tm="0">
                                          <p:val>
                                            <p:fltVal val="0"/>
                                          </p:val>
                                        </p:tav>
                                        <p:tav tm="100000">
                                          <p:val>
                                            <p:strVal val="#ppt_w"/>
                                          </p:val>
                                        </p:tav>
                                      </p:tavLst>
                                    </p:anim>
                                    <p:anim calcmode="lin" valueType="num">
                                      <p:cBhvr>
                                        <p:cTn id="29" dur="500" fill="hold"/>
                                        <p:tgtEl>
                                          <p:spTgt spid="18"/>
                                        </p:tgtEl>
                                        <p:attrNameLst>
                                          <p:attrName>ppt_h</p:attrName>
                                        </p:attrNameLst>
                                      </p:cBhvr>
                                      <p:tavLst>
                                        <p:tav tm="0">
                                          <p:val>
                                            <p:fltVal val="0"/>
                                          </p:val>
                                        </p:tav>
                                        <p:tav tm="100000">
                                          <p:val>
                                            <p:strVal val="#ppt_h"/>
                                          </p:val>
                                        </p:tav>
                                      </p:tavLst>
                                    </p:anim>
                                    <p:animEffect transition="in" filter="fade">
                                      <p:cBhvr>
                                        <p:cTn id="30" dur="500"/>
                                        <p:tgtEl>
                                          <p:spTgt spid="18"/>
                                        </p:tgtEl>
                                      </p:cBhvr>
                                    </p:animEffect>
                                    <p:anim calcmode="lin" valueType="num">
                                      <p:cBhvr>
                                        <p:cTn id="31" dur="500" fill="hold"/>
                                        <p:tgtEl>
                                          <p:spTgt spid="18"/>
                                        </p:tgtEl>
                                        <p:attrNameLst>
                                          <p:attrName>ppt_x</p:attrName>
                                        </p:attrNameLst>
                                      </p:cBhvr>
                                      <p:tavLst>
                                        <p:tav tm="0">
                                          <p:val>
                                            <p:fltVal val="0.5"/>
                                          </p:val>
                                        </p:tav>
                                        <p:tav tm="100000">
                                          <p:val>
                                            <p:strVal val="#ppt_x"/>
                                          </p:val>
                                        </p:tav>
                                      </p:tavLst>
                                    </p:anim>
                                    <p:anim calcmode="lin" valueType="num">
                                      <p:cBhvr>
                                        <p:cTn id="32" dur="500" fill="hold"/>
                                        <p:tgtEl>
                                          <p:spTgt spid="18"/>
                                        </p:tgtEl>
                                        <p:attrNameLst>
                                          <p:attrName>ppt_y</p:attrName>
                                        </p:attrNameLst>
                                      </p:cBhvr>
                                      <p:tavLst>
                                        <p:tav tm="0">
                                          <p:val>
                                            <p:fltVal val="0.5"/>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grpId="0" nodeType="click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1000"/>
                                        <p:tgtEl>
                                          <p:spTgt spid="28"/>
                                        </p:tgtEl>
                                      </p:cBhvr>
                                    </p:animEffect>
                                    <p:anim calcmode="lin" valueType="num">
                                      <p:cBhvr>
                                        <p:cTn id="38" dur="1000" fill="hold"/>
                                        <p:tgtEl>
                                          <p:spTgt spid="28"/>
                                        </p:tgtEl>
                                        <p:attrNameLst>
                                          <p:attrName>ppt_x</p:attrName>
                                        </p:attrNameLst>
                                      </p:cBhvr>
                                      <p:tavLst>
                                        <p:tav tm="0">
                                          <p:val>
                                            <p:strVal val="#ppt_x"/>
                                          </p:val>
                                        </p:tav>
                                        <p:tav tm="100000">
                                          <p:val>
                                            <p:strVal val="#ppt_x"/>
                                          </p:val>
                                        </p:tav>
                                      </p:tavLst>
                                    </p:anim>
                                    <p:anim calcmode="lin" valueType="num">
                                      <p:cBhvr>
                                        <p:cTn id="39" dur="1000" fill="hold"/>
                                        <p:tgtEl>
                                          <p:spTgt spid="28"/>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fade">
                                      <p:cBhvr>
                                        <p:cTn id="42" dur="1000"/>
                                        <p:tgtEl>
                                          <p:spTgt spid="29"/>
                                        </p:tgtEl>
                                      </p:cBhvr>
                                    </p:animEffect>
                                    <p:anim calcmode="lin" valueType="num">
                                      <p:cBhvr>
                                        <p:cTn id="43" dur="1000" fill="hold"/>
                                        <p:tgtEl>
                                          <p:spTgt spid="29"/>
                                        </p:tgtEl>
                                        <p:attrNameLst>
                                          <p:attrName>ppt_x</p:attrName>
                                        </p:attrNameLst>
                                      </p:cBhvr>
                                      <p:tavLst>
                                        <p:tav tm="0">
                                          <p:val>
                                            <p:strVal val="#ppt_x"/>
                                          </p:val>
                                        </p:tav>
                                        <p:tav tm="100000">
                                          <p:val>
                                            <p:strVal val="#ppt_x"/>
                                          </p:val>
                                        </p:tav>
                                      </p:tavLst>
                                    </p:anim>
                                    <p:anim calcmode="lin" valueType="num">
                                      <p:cBhvr>
                                        <p:cTn id="44"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7" grpId="0" bldLvl="0" animBg="1"/>
      <p:bldP spid="28" grpId="0" bldLvl="0" animBg="1"/>
      <p:bldP spid="29"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grpSp>
        <p:nvGrpSpPr>
          <p:cNvPr id="2" name="FLYING IMPRESSION FID FEIZHAO    qq:1964271550"/>
          <p:cNvGrpSpPr/>
          <p:nvPr/>
        </p:nvGrpSpPr>
        <p:grpSpPr>
          <a:xfrm>
            <a:off x="489363" y="4797298"/>
            <a:ext cx="2614840" cy="1519244"/>
            <a:chOff x="489363" y="4797298"/>
            <a:chExt cx="2614840" cy="1519244"/>
          </a:xfrm>
        </p:grpSpPr>
        <p:sp>
          <p:nvSpPr>
            <p:cNvPr id="45" name="FLYING IMPRESSION FID FEIZHAO    qq:1964271550"/>
            <p:cNvSpPr/>
            <p:nvPr/>
          </p:nvSpPr>
          <p:spPr bwMode="auto">
            <a:xfrm>
              <a:off x="489363" y="4803807"/>
              <a:ext cx="2614840" cy="1512735"/>
            </a:xfrm>
            <a:custGeom>
              <a:avLst/>
              <a:gdLst>
                <a:gd name="T0" fmla="*/ 548 w 1096"/>
                <a:gd name="T1" fmla="*/ 0 h 663"/>
                <a:gd name="T2" fmla="*/ 548 w 1096"/>
                <a:gd name="T3" fmla="*/ 0 h 663"/>
                <a:gd name="T4" fmla="*/ 0 w 1096"/>
                <a:gd name="T5" fmla="*/ 663 h 663"/>
                <a:gd name="T6" fmla="*/ 1096 w 1096"/>
                <a:gd name="T7" fmla="*/ 663 h 663"/>
                <a:gd name="T8" fmla="*/ 548 w 1096"/>
                <a:gd name="T9" fmla="*/ 0 h 663"/>
              </a:gdLst>
              <a:ahLst/>
              <a:cxnLst>
                <a:cxn ang="0">
                  <a:pos x="T0" y="T1"/>
                </a:cxn>
                <a:cxn ang="0">
                  <a:pos x="T2" y="T3"/>
                </a:cxn>
                <a:cxn ang="0">
                  <a:pos x="T4" y="T5"/>
                </a:cxn>
                <a:cxn ang="0">
                  <a:pos x="T6" y="T7"/>
                </a:cxn>
                <a:cxn ang="0">
                  <a:pos x="T8" y="T9"/>
                </a:cxn>
              </a:cxnLst>
              <a:rect l="0" t="0" r="r" b="b"/>
              <a:pathLst>
                <a:path w="1096" h="663">
                  <a:moveTo>
                    <a:pt x="548" y="0"/>
                  </a:moveTo>
                  <a:lnTo>
                    <a:pt x="548" y="0"/>
                  </a:lnTo>
                  <a:lnTo>
                    <a:pt x="0" y="663"/>
                  </a:lnTo>
                  <a:lnTo>
                    <a:pt x="1096" y="663"/>
                  </a:lnTo>
                  <a:lnTo>
                    <a:pt x="548" y="0"/>
                  </a:lnTo>
                  <a:close/>
                </a:path>
              </a:pathLst>
            </a:custGeom>
            <a:solidFill>
              <a:srgbClr val="EB5F56"/>
            </a:solidFill>
            <a:ln>
              <a:noFill/>
            </a:ln>
          </p:spPr>
          <p:txBody>
            <a:bodyPr vert="horz" wrap="square" lIns="91440" tIns="45720" rIns="91440" bIns="45720" numCol="1" anchor="t" anchorCtr="0" compatLnSpc="1"/>
            <a:lstStyle/>
            <a:p>
              <a:endParaRPr lang="zh-CN" altLang="en-US"/>
            </a:p>
          </p:txBody>
        </p:sp>
        <p:sp>
          <p:nvSpPr>
            <p:cNvPr id="88" name="FLYING IMPRESSION FID FEIZHAO    qq:1964271550"/>
            <p:cNvSpPr/>
            <p:nvPr/>
          </p:nvSpPr>
          <p:spPr bwMode="auto">
            <a:xfrm>
              <a:off x="794102" y="4797298"/>
              <a:ext cx="1998513" cy="1512735"/>
            </a:xfrm>
            <a:custGeom>
              <a:avLst/>
              <a:gdLst>
                <a:gd name="T0" fmla="*/ 548 w 1096"/>
                <a:gd name="T1" fmla="*/ 0 h 663"/>
                <a:gd name="T2" fmla="*/ 548 w 1096"/>
                <a:gd name="T3" fmla="*/ 0 h 663"/>
                <a:gd name="T4" fmla="*/ 0 w 1096"/>
                <a:gd name="T5" fmla="*/ 663 h 663"/>
                <a:gd name="T6" fmla="*/ 1096 w 1096"/>
                <a:gd name="T7" fmla="*/ 663 h 663"/>
                <a:gd name="T8" fmla="*/ 548 w 1096"/>
                <a:gd name="T9" fmla="*/ 0 h 663"/>
              </a:gdLst>
              <a:ahLst/>
              <a:cxnLst>
                <a:cxn ang="0">
                  <a:pos x="T0" y="T1"/>
                </a:cxn>
                <a:cxn ang="0">
                  <a:pos x="T2" y="T3"/>
                </a:cxn>
                <a:cxn ang="0">
                  <a:pos x="T4" y="T5"/>
                </a:cxn>
                <a:cxn ang="0">
                  <a:pos x="T6" y="T7"/>
                </a:cxn>
                <a:cxn ang="0">
                  <a:pos x="T8" y="T9"/>
                </a:cxn>
              </a:cxnLst>
              <a:rect l="0" t="0" r="r" b="b"/>
              <a:pathLst>
                <a:path w="1096" h="663">
                  <a:moveTo>
                    <a:pt x="548" y="0"/>
                  </a:moveTo>
                  <a:lnTo>
                    <a:pt x="548" y="0"/>
                  </a:lnTo>
                  <a:lnTo>
                    <a:pt x="0" y="663"/>
                  </a:lnTo>
                  <a:lnTo>
                    <a:pt x="1096" y="663"/>
                  </a:lnTo>
                  <a:lnTo>
                    <a:pt x="548" y="0"/>
                  </a:lnTo>
                  <a:close/>
                </a:path>
              </a:pathLst>
            </a:custGeom>
            <a:solidFill>
              <a:schemeClr val="bg1">
                <a:alpha val="11000"/>
              </a:schemeClr>
            </a:solidFill>
            <a:ln>
              <a:noFill/>
            </a:ln>
          </p:spPr>
          <p:txBody>
            <a:bodyPr vert="horz" wrap="square" lIns="91440" tIns="45720" rIns="91440" bIns="45720" numCol="1" anchor="t" anchorCtr="0" compatLnSpc="1"/>
            <a:lstStyle/>
            <a:p>
              <a:endParaRPr lang="zh-CN" altLang="en-US"/>
            </a:p>
          </p:txBody>
        </p:sp>
      </p:grpSp>
      <p:grpSp>
        <p:nvGrpSpPr>
          <p:cNvPr id="3" name="FLYING IMPRESSION FID FEIZHAO    qq:1964271550"/>
          <p:cNvGrpSpPr/>
          <p:nvPr/>
        </p:nvGrpSpPr>
        <p:grpSpPr>
          <a:xfrm>
            <a:off x="2650901" y="5292081"/>
            <a:ext cx="2564739" cy="1024461"/>
            <a:chOff x="2650901" y="5292081"/>
            <a:chExt cx="2564739" cy="1024461"/>
          </a:xfrm>
        </p:grpSpPr>
        <p:sp>
          <p:nvSpPr>
            <p:cNvPr id="43" name="FLYING IMPRESSION FID FEIZHAO    qq:1964271550"/>
            <p:cNvSpPr/>
            <p:nvPr/>
          </p:nvSpPr>
          <p:spPr bwMode="auto">
            <a:xfrm>
              <a:off x="2650901" y="5292081"/>
              <a:ext cx="2564739" cy="1024461"/>
            </a:xfrm>
            <a:custGeom>
              <a:avLst/>
              <a:gdLst>
                <a:gd name="T0" fmla="*/ 527 w 1075"/>
                <a:gd name="T1" fmla="*/ 0 h 449"/>
                <a:gd name="T2" fmla="*/ 527 w 1075"/>
                <a:gd name="T3" fmla="*/ 0 h 449"/>
                <a:gd name="T4" fmla="*/ 0 w 1075"/>
                <a:gd name="T5" fmla="*/ 449 h 449"/>
                <a:gd name="T6" fmla="*/ 1075 w 1075"/>
                <a:gd name="T7" fmla="*/ 449 h 449"/>
                <a:gd name="T8" fmla="*/ 527 w 1075"/>
                <a:gd name="T9" fmla="*/ 0 h 449"/>
              </a:gdLst>
              <a:ahLst/>
              <a:cxnLst>
                <a:cxn ang="0">
                  <a:pos x="T0" y="T1"/>
                </a:cxn>
                <a:cxn ang="0">
                  <a:pos x="T2" y="T3"/>
                </a:cxn>
                <a:cxn ang="0">
                  <a:pos x="T4" y="T5"/>
                </a:cxn>
                <a:cxn ang="0">
                  <a:pos x="T6" y="T7"/>
                </a:cxn>
                <a:cxn ang="0">
                  <a:pos x="T8" y="T9"/>
                </a:cxn>
              </a:cxnLst>
              <a:rect l="0" t="0" r="r" b="b"/>
              <a:pathLst>
                <a:path w="1075" h="449">
                  <a:moveTo>
                    <a:pt x="527" y="0"/>
                  </a:moveTo>
                  <a:lnTo>
                    <a:pt x="527" y="0"/>
                  </a:lnTo>
                  <a:lnTo>
                    <a:pt x="0" y="449"/>
                  </a:lnTo>
                  <a:lnTo>
                    <a:pt x="1075" y="449"/>
                  </a:lnTo>
                  <a:lnTo>
                    <a:pt x="527" y="0"/>
                  </a:lnTo>
                  <a:close/>
                </a:path>
              </a:pathLst>
            </a:custGeom>
            <a:solidFill>
              <a:srgbClr val="FCB030"/>
            </a:solidFill>
            <a:ln>
              <a:noFill/>
            </a:ln>
          </p:spPr>
          <p:txBody>
            <a:bodyPr vert="horz" wrap="square" lIns="91440" tIns="45720" rIns="91440" bIns="45720" numCol="1" anchor="t" anchorCtr="0" compatLnSpc="1"/>
            <a:lstStyle/>
            <a:p>
              <a:endParaRPr lang="zh-CN" altLang="en-US"/>
            </a:p>
          </p:txBody>
        </p:sp>
        <p:sp>
          <p:nvSpPr>
            <p:cNvPr id="89" name="FLYING IMPRESSION FID FEIZHAO    qq:1964271550"/>
            <p:cNvSpPr/>
            <p:nvPr/>
          </p:nvSpPr>
          <p:spPr bwMode="auto">
            <a:xfrm>
              <a:off x="2934012" y="5292081"/>
              <a:ext cx="1998513" cy="1017952"/>
            </a:xfrm>
            <a:custGeom>
              <a:avLst/>
              <a:gdLst>
                <a:gd name="T0" fmla="*/ 548 w 1096"/>
                <a:gd name="T1" fmla="*/ 0 h 663"/>
                <a:gd name="T2" fmla="*/ 548 w 1096"/>
                <a:gd name="T3" fmla="*/ 0 h 663"/>
                <a:gd name="T4" fmla="*/ 0 w 1096"/>
                <a:gd name="T5" fmla="*/ 663 h 663"/>
                <a:gd name="T6" fmla="*/ 1096 w 1096"/>
                <a:gd name="T7" fmla="*/ 663 h 663"/>
                <a:gd name="T8" fmla="*/ 548 w 1096"/>
                <a:gd name="T9" fmla="*/ 0 h 663"/>
              </a:gdLst>
              <a:ahLst/>
              <a:cxnLst>
                <a:cxn ang="0">
                  <a:pos x="T0" y="T1"/>
                </a:cxn>
                <a:cxn ang="0">
                  <a:pos x="T2" y="T3"/>
                </a:cxn>
                <a:cxn ang="0">
                  <a:pos x="T4" y="T5"/>
                </a:cxn>
                <a:cxn ang="0">
                  <a:pos x="T6" y="T7"/>
                </a:cxn>
                <a:cxn ang="0">
                  <a:pos x="T8" y="T9"/>
                </a:cxn>
              </a:cxnLst>
              <a:rect l="0" t="0" r="r" b="b"/>
              <a:pathLst>
                <a:path w="1096" h="663">
                  <a:moveTo>
                    <a:pt x="548" y="0"/>
                  </a:moveTo>
                  <a:lnTo>
                    <a:pt x="548" y="0"/>
                  </a:lnTo>
                  <a:lnTo>
                    <a:pt x="0" y="663"/>
                  </a:lnTo>
                  <a:lnTo>
                    <a:pt x="1096" y="663"/>
                  </a:lnTo>
                  <a:lnTo>
                    <a:pt x="548" y="0"/>
                  </a:lnTo>
                  <a:close/>
                </a:path>
              </a:pathLst>
            </a:custGeom>
            <a:solidFill>
              <a:schemeClr val="bg1">
                <a:alpha val="11000"/>
              </a:schemeClr>
            </a:solidFill>
            <a:ln>
              <a:noFill/>
            </a:ln>
          </p:spPr>
          <p:txBody>
            <a:bodyPr vert="horz" wrap="square" lIns="91440" tIns="45720" rIns="91440" bIns="45720" numCol="1" anchor="t" anchorCtr="0" compatLnSpc="1"/>
            <a:lstStyle/>
            <a:p>
              <a:endParaRPr lang="zh-CN" altLang="en-US"/>
            </a:p>
          </p:txBody>
        </p:sp>
      </p:grpSp>
      <p:grpSp>
        <p:nvGrpSpPr>
          <p:cNvPr id="4" name="FLYING IMPRESSION FID FEIZHAO    qq:1964271550"/>
          <p:cNvGrpSpPr/>
          <p:nvPr/>
        </p:nvGrpSpPr>
        <p:grpSpPr>
          <a:xfrm>
            <a:off x="4762335" y="2465114"/>
            <a:ext cx="2614840" cy="3851428"/>
            <a:chOff x="4762335" y="2465114"/>
            <a:chExt cx="2614840" cy="3851428"/>
          </a:xfrm>
        </p:grpSpPr>
        <p:sp>
          <p:nvSpPr>
            <p:cNvPr id="49" name="FLYING IMPRESSION FID FEIZHAO    qq:1964271550"/>
            <p:cNvSpPr/>
            <p:nvPr/>
          </p:nvSpPr>
          <p:spPr bwMode="auto">
            <a:xfrm>
              <a:off x="4762335" y="2465114"/>
              <a:ext cx="2614840" cy="3851428"/>
            </a:xfrm>
            <a:custGeom>
              <a:avLst/>
              <a:gdLst>
                <a:gd name="T0" fmla="*/ 548 w 1096"/>
                <a:gd name="T1" fmla="*/ 0 h 1688"/>
                <a:gd name="T2" fmla="*/ 548 w 1096"/>
                <a:gd name="T3" fmla="*/ 0 h 1688"/>
                <a:gd name="T4" fmla="*/ 0 w 1096"/>
                <a:gd name="T5" fmla="*/ 1688 h 1688"/>
                <a:gd name="T6" fmla="*/ 1096 w 1096"/>
                <a:gd name="T7" fmla="*/ 1688 h 1688"/>
                <a:gd name="T8" fmla="*/ 548 w 1096"/>
                <a:gd name="T9" fmla="*/ 0 h 1688"/>
              </a:gdLst>
              <a:ahLst/>
              <a:cxnLst>
                <a:cxn ang="0">
                  <a:pos x="T0" y="T1"/>
                </a:cxn>
                <a:cxn ang="0">
                  <a:pos x="T2" y="T3"/>
                </a:cxn>
                <a:cxn ang="0">
                  <a:pos x="T4" y="T5"/>
                </a:cxn>
                <a:cxn ang="0">
                  <a:pos x="T6" y="T7"/>
                </a:cxn>
                <a:cxn ang="0">
                  <a:pos x="T8" y="T9"/>
                </a:cxn>
              </a:cxnLst>
              <a:rect l="0" t="0" r="r" b="b"/>
              <a:pathLst>
                <a:path w="1096" h="1688">
                  <a:moveTo>
                    <a:pt x="548" y="0"/>
                  </a:moveTo>
                  <a:lnTo>
                    <a:pt x="548" y="0"/>
                  </a:lnTo>
                  <a:lnTo>
                    <a:pt x="0" y="1688"/>
                  </a:lnTo>
                  <a:lnTo>
                    <a:pt x="1096" y="1688"/>
                  </a:lnTo>
                  <a:lnTo>
                    <a:pt x="548" y="0"/>
                  </a:lnTo>
                  <a:close/>
                </a:path>
              </a:pathLst>
            </a:custGeom>
            <a:solidFill>
              <a:srgbClr val="33C3AB"/>
            </a:solidFill>
            <a:ln>
              <a:noFill/>
            </a:ln>
          </p:spPr>
          <p:txBody>
            <a:bodyPr vert="horz" wrap="square" lIns="91440" tIns="45720" rIns="91440" bIns="45720" numCol="1" anchor="t" anchorCtr="0" compatLnSpc="1"/>
            <a:lstStyle/>
            <a:p>
              <a:endParaRPr lang="zh-CN" altLang="en-US"/>
            </a:p>
          </p:txBody>
        </p:sp>
        <p:sp>
          <p:nvSpPr>
            <p:cNvPr id="90" name="FLYING IMPRESSION FID FEIZHAO    qq:1964271550"/>
            <p:cNvSpPr/>
            <p:nvPr/>
          </p:nvSpPr>
          <p:spPr bwMode="auto">
            <a:xfrm>
              <a:off x="5073922" y="2568496"/>
              <a:ext cx="1998513" cy="3741537"/>
            </a:xfrm>
            <a:custGeom>
              <a:avLst/>
              <a:gdLst>
                <a:gd name="T0" fmla="*/ 548 w 1096"/>
                <a:gd name="T1" fmla="*/ 0 h 663"/>
                <a:gd name="T2" fmla="*/ 548 w 1096"/>
                <a:gd name="T3" fmla="*/ 0 h 663"/>
                <a:gd name="T4" fmla="*/ 0 w 1096"/>
                <a:gd name="T5" fmla="*/ 663 h 663"/>
                <a:gd name="T6" fmla="*/ 1096 w 1096"/>
                <a:gd name="T7" fmla="*/ 663 h 663"/>
                <a:gd name="T8" fmla="*/ 548 w 1096"/>
                <a:gd name="T9" fmla="*/ 0 h 663"/>
              </a:gdLst>
              <a:ahLst/>
              <a:cxnLst>
                <a:cxn ang="0">
                  <a:pos x="T0" y="T1"/>
                </a:cxn>
                <a:cxn ang="0">
                  <a:pos x="T2" y="T3"/>
                </a:cxn>
                <a:cxn ang="0">
                  <a:pos x="T4" y="T5"/>
                </a:cxn>
                <a:cxn ang="0">
                  <a:pos x="T6" y="T7"/>
                </a:cxn>
                <a:cxn ang="0">
                  <a:pos x="T8" y="T9"/>
                </a:cxn>
              </a:cxnLst>
              <a:rect l="0" t="0" r="r" b="b"/>
              <a:pathLst>
                <a:path w="1096" h="663">
                  <a:moveTo>
                    <a:pt x="548" y="0"/>
                  </a:moveTo>
                  <a:lnTo>
                    <a:pt x="548" y="0"/>
                  </a:lnTo>
                  <a:lnTo>
                    <a:pt x="0" y="663"/>
                  </a:lnTo>
                  <a:lnTo>
                    <a:pt x="1096" y="663"/>
                  </a:lnTo>
                  <a:lnTo>
                    <a:pt x="548" y="0"/>
                  </a:lnTo>
                  <a:close/>
                </a:path>
              </a:pathLst>
            </a:custGeom>
            <a:solidFill>
              <a:schemeClr val="bg1">
                <a:alpha val="11000"/>
              </a:schemeClr>
            </a:solidFill>
            <a:ln>
              <a:noFill/>
            </a:ln>
          </p:spPr>
          <p:txBody>
            <a:bodyPr vert="horz" wrap="square" lIns="91440" tIns="45720" rIns="91440" bIns="45720" numCol="1" anchor="t" anchorCtr="0" compatLnSpc="1"/>
            <a:lstStyle/>
            <a:p>
              <a:endParaRPr lang="zh-CN" altLang="en-US"/>
            </a:p>
          </p:txBody>
        </p:sp>
      </p:grpSp>
      <p:grpSp>
        <p:nvGrpSpPr>
          <p:cNvPr id="5" name="FLYING IMPRESSION FID FEIZHAO    qq:1964271550"/>
          <p:cNvGrpSpPr/>
          <p:nvPr/>
        </p:nvGrpSpPr>
        <p:grpSpPr>
          <a:xfrm>
            <a:off x="6873772" y="1390455"/>
            <a:ext cx="2614840" cy="4926087"/>
            <a:chOff x="6873772" y="1390455"/>
            <a:chExt cx="2614840" cy="4926087"/>
          </a:xfrm>
        </p:grpSpPr>
        <p:sp>
          <p:nvSpPr>
            <p:cNvPr id="56" name="FLYING IMPRESSION FID FEIZHAO    qq:1964271550"/>
            <p:cNvSpPr/>
            <p:nvPr/>
          </p:nvSpPr>
          <p:spPr bwMode="auto">
            <a:xfrm>
              <a:off x="6873772" y="1390455"/>
              <a:ext cx="2614840" cy="4926087"/>
            </a:xfrm>
            <a:custGeom>
              <a:avLst/>
              <a:gdLst>
                <a:gd name="T0" fmla="*/ 548 w 1096"/>
                <a:gd name="T1" fmla="*/ 0 h 2159"/>
                <a:gd name="T2" fmla="*/ 548 w 1096"/>
                <a:gd name="T3" fmla="*/ 0 h 2159"/>
                <a:gd name="T4" fmla="*/ 0 w 1096"/>
                <a:gd name="T5" fmla="*/ 2159 h 2159"/>
                <a:gd name="T6" fmla="*/ 1096 w 1096"/>
                <a:gd name="T7" fmla="*/ 2159 h 2159"/>
                <a:gd name="T8" fmla="*/ 548 w 1096"/>
                <a:gd name="T9" fmla="*/ 0 h 2159"/>
              </a:gdLst>
              <a:ahLst/>
              <a:cxnLst>
                <a:cxn ang="0">
                  <a:pos x="T0" y="T1"/>
                </a:cxn>
                <a:cxn ang="0">
                  <a:pos x="T2" y="T3"/>
                </a:cxn>
                <a:cxn ang="0">
                  <a:pos x="T4" y="T5"/>
                </a:cxn>
                <a:cxn ang="0">
                  <a:pos x="T6" y="T7"/>
                </a:cxn>
                <a:cxn ang="0">
                  <a:pos x="T8" y="T9"/>
                </a:cxn>
              </a:cxnLst>
              <a:rect l="0" t="0" r="r" b="b"/>
              <a:pathLst>
                <a:path w="1096" h="2159">
                  <a:moveTo>
                    <a:pt x="548" y="0"/>
                  </a:moveTo>
                  <a:lnTo>
                    <a:pt x="548" y="0"/>
                  </a:lnTo>
                  <a:lnTo>
                    <a:pt x="0" y="2159"/>
                  </a:lnTo>
                  <a:lnTo>
                    <a:pt x="1096" y="2159"/>
                  </a:lnTo>
                  <a:lnTo>
                    <a:pt x="548" y="0"/>
                  </a:lnTo>
                  <a:close/>
                </a:path>
              </a:pathLst>
            </a:custGeom>
            <a:solidFill>
              <a:srgbClr val="EB5F56"/>
            </a:solidFill>
            <a:ln>
              <a:noFill/>
            </a:ln>
          </p:spPr>
          <p:txBody>
            <a:bodyPr vert="horz" wrap="square" lIns="91440" tIns="45720" rIns="91440" bIns="45720" numCol="1" anchor="t" anchorCtr="0" compatLnSpc="1"/>
            <a:lstStyle/>
            <a:p>
              <a:endParaRPr lang="zh-CN" altLang="en-US"/>
            </a:p>
          </p:txBody>
        </p:sp>
        <p:sp>
          <p:nvSpPr>
            <p:cNvPr id="91" name="FLYING IMPRESSION FID FEIZHAO    qq:1964271550"/>
            <p:cNvSpPr/>
            <p:nvPr/>
          </p:nvSpPr>
          <p:spPr bwMode="auto">
            <a:xfrm>
              <a:off x="7178512" y="1423162"/>
              <a:ext cx="1998513" cy="4886871"/>
            </a:xfrm>
            <a:custGeom>
              <a:avLst/>
              <a:gdLst>
                <a:gd name="T0" fmla="*/ 548 w 1096"/>
                <a:gd name="T1" fmla="*/ 0 h 663"/>
                <a:gd name="T2" fmla="*/ 548 w 1096"/>
                <a:gd name="T3" fmla="*/ 0 h 663"/>
                <a:gd name="T4" fmla="*/ 0 w 1096"/>
                <a:gd name="T5" fmla="*/ 663 h 663"/>
                <a:gd name="T6" fmla="*/ 1096 w 1096"/>
                <a:gd name="T7" fmla="*/ 663 h 663"/>
                <a:gd name="T8" fmla="*/ 548 w 1096"/>
                <a:gd name="T9" fmla="*/ 0 h 663"/>
              </a:gdLst>
              <a:ahLst/>
              <a:cxnLst>
                <a:cxn ang="0">
                  <a:pos x="T0" y="T1"/>
                </a:cxn>
                <a:cxn ang="0">
                  <a:pos x="T2" y="T3"/>
                </a:cxn>
                <a:cxn ang="0">
                  <a:pos x="T4" y="T5"/>
                </a:cxn>
                <a:cxn ang="0">
                  <a:pos x="T6" y="T7"/>
                </a:cxn>
                <a:cxn ang="0">
                  <a:pos x="T8" y="T9"/>
                </a:cxn>
              </a:cxnLst>
              <a:rect l="0" t="0" r="r" b="b"/>
              <a:pathLst>
                <a:path w="1096" h="663">
                  <a:moveTo>
                    <a:pt x="548" y="0"/>
                  </a:moveTo>
                  <a:lnTo>
                    <a:pt x="548" y="0"/>
                  </a:lnTo>
                  <a:lnTo>
                    <a:pt x="0" y="663"/>
                  </a:lnTo>
                  <a:lnTo>
                    <a:pt x="1096" y="663"/>
                  </a:lnTo>
                  <a:lnTo>
                    <a:pt x="548" y="0"/>
                  </a:lnTo>
                  <a:close/>
                </a:path>
              </a:pathLst>
            </a:custGeom>
            <a:solidFill>
              <a:schemeClr val="bg1">
                <a:alpha val="11000"/>
              </a:schemeClr>
            </a:solidFill>
            <a:ln>
              <a:noFill/>
            </a:ln>
          </p:spPr>
          <p:txBody>
            <a:bodyPr vert="horz" wrap="square" lIns="91440" tIns="45720" rIns="91440" bIns="45720" numCol="1" anchor="t" anchorCtr="0" compatLnSpc="1"/>
            <a:lstStyle/>
            <a:p>
              <a:endParaRPr lang="zh-CN" altLang="en-US"/>
            </a:p>
          </p:txBody>
        </p:sp>
      </p:grpSp>
      <p:grpSp>
        <p:nvGrpSpPr>
          <p:cNvPr id="6" name="FLYING IMPRESSION FID FEIZHAO    qq:1964271550"/>
          <p:cNvGrpSpPr/>
          <p:nvPr/>
        </p:nvGrpSpPr>
        <p:grpSpPr>
          <a:xfrm>
            <a:off x="9035309" y="3635601"/>
            <a:ext cx="2614840" cy="2680941"/>
            <a:chOff x="9035309" y="3635601"/>
            <a:chExt cx="2614840" cy="2680941"/>
          </a:xfrm>
        </p:grpSpPr>
        <p:sp>
          <p:nvSpPr>
            <p:cNvPr id="47" name="FLYING IMPRESSION FID FEIZHAO    qq:1964271550"/>
            <p:cNvSpPr/>
            <p:nvPr/>
          </p:nvSpPr>
          <p:spPr bwMode="auto">
            <a:xfrm>
              <a:off x="9035309" y="3635601"/>
              <a:ext cx="2614840" cy="2680941"/>
            </a:xfrm>
            <a:custGeom>
              <a:avLst/>
              <a:gdLst>
                <a:gd name="T0" fmla="*/ 548 w 1096"/>
                <a:gd name="T1" fmla="*/ 0 h 1175"/>
                <a:gd name="T2" fmla="*/ 548 w 1096"/>
                <a:gd name="T3" fmla="*/ 0 h 1175"/>
                <a:gd name="T4" fmla="*/ 0 w 1096"/>
                <a:gd name="T5" fmla="*/ 1175 h 1175"/>
                <a:gd name="T6" fmla="*/ 1096 w 1096"/>
                <a:gd name="T7" fmla="*/ 1175 h 1175"/>
                <a:gd name="T8" fmla="*/ 548 w 1096"/>
                <a:gd name="T9" fmla="*/ 0 h 1175"/>
              </a:gdLst>
              <a:ahLst/>
              <a:cxnLst>
                <a:cxn ang="0">
                  <a:pos x="T0" y="T1"/>
                </a:cxn>
                <a:cxn ang="0">
                  <a:pos x="T2" y="T3"/>
                </a:cxn>
                <a:cxn ang="0">
                  <a:pos x="T4" y="T5"/>
                </a:cxn>
                <a:cxn ang="0">
                  <a:pos x="T6" y="T7"/>
                </a:cxn>
                <a:cxn ang="0">
                  <a:pos x="T8" y="T9"/>
                </a:cxn>
              </a:cxnLst>
              <a:rect l="0" t="0" r="r" b="b"/>
              <a:pathLst>
                <a:path w="1096" h="1175">
                  <a:moveTo>
                    <a:pt x="548" y="0"/>
                  </a:moveTo>
                  <a:lnTo>
                    <a:pt x="548" y="0"/>
                  </a:lnTo>
                  <a:lnTo>
                    <a:pt x="0" y="1175"/>
                  </a:lnTo>
                  <a:lnTo>
                    <a:pt x="1096" y="1175"/>
                  </a:lnTo>
                  <a:lnTo>
                    <a:pt x="548" y="0"/>
                  </a:lnTo>
                  <a:close/>
                </a:path>
              </a:pathLst>
            </a:custGeom>
            <a:solidFill>
              <a:srgbClr val="FCB030"/>
            </a:solidFill>
            <a:ln>
              <a:noFill/>
            </a:ln>
          </p:spPr>
          <p:txBody>
            <a:bodyPr vert="horz" wrap="square" lIns="91440" tIns="45720" rIns="91440" bIns="45720" numCol="1" anchor="t" anchorCtr="0" compatLnSpc="1"/>
            <a:lstStyle/>
            <a:p>
              <a:endParaRPr lang="zh-CN" altLang="en-US"/>
            </a:p>
          </p:txBody>
        </p:sp>
        <p:sp>
          <p:nvSpPr>
            <p:cNvPr id="92" name="FLYING IMPRESSION FID FEIZHAO    qq:1964271550"/>
            <p:cNvSpPr/>
            <p:nvPr/>
          </p:nvSpPr>
          <p:spPr bwMode="auto">
            <a:xfrm>
              <a:off x="9346895" y="3635601"/>
              <a:ext cx="1998513" cy="2674432"/>
            </a:xfrm>
            <a:custGeom>
              <a:avLst/>
              <a:gdLst>
                <a:gd name="T0" fmla="*/ 548 w 1096"/>
                <a:gd name="T1" fmla="*/ 0 h 663"/>
                <a:gd name="T2" fmla="*/ 548 w 1096"/>
                <a:gd name="T3" fmla="*/ 0 h 663"/>
                <a:gd name="T4" fmla="*/ 0 w 1096"/>
                <a:gd name="T5" fmla="*/ 663 h 663"/>
                <a:gd name="T6" fmla="*/ 1096 w 1096"/>
                <a:gd name="T7" fmla="*/ 663 h 663"/>
                <a:gd name="T8" fmla="*/ 548 w 1096"/>
                <a:gd name="T9" fmla="*/ 0 h 663"/>
              </a:gdLst>
              <a:ahLst/>
              <a:cxnLst>
                <a:cxn ang="0">
                  <a:pos x="T0" y="T1"/>
                </a:cxn>
                <a:cxn ang="0">
                  <a:pos x="T2" y="T3"/>
                </a:cxn>
                <a:cxn ang="0">
                  <a:pos x="T4" y="T5"/>
                </a:cxn>
                <a:cxn ang="0">
                  <a:pos x="T6" y="T7"/>
                </a:cxn>
                <a:cxn ang="0">
                  <a:pos x="T8" y="T9"/>
                </a:cxn>
              </a:cxnLst>
              <a:rect l="0" t="0" r="r" b="b"/>
              <a:pathLst>
                <a:path w="1096" h="663">
                  <a:moveTo>
                    <a:pt x="548" y="0"/>
                  </a:moveTo>
                  <a:lnTo>
                    <a:pt x="548" y="0"/>
                  </a:lnTo>
                  <a:lnTo>
                    <a:pt x="0" y="663"/>
                  </a:lnTo>
                  <a:lnTo>
                    <a:pt x="1096" y="663"/>
                  </a:lnTo>
                  <a:lnTo>
                    <a:pt x="548" y="0"/>
                  </a:lnTo>
                  <a:close/>
                </a:path>
              </a:pathLst>
            </a:custGeom>
            <a:solidFill>
              <a:schemeClr val="bg1">
                <a:alpha val="11000"/>
              </a:schemeClr>
            </a:solidFill>
            <a:ln>
              <a:noFill/>
            </a:ln>
          </p:spPr>
          <p:txBody>
            <a:bodyPr vert="horz" wrap="square" lIns="91440" tIns="45720" rIns="91440" bIns="45720" numCol="1" anchor="t" anchorCtr="0" compatLnSpc="1"/>
            <a:lstStyle/>
            <a:p>
              <a:endParaRPr lang="zh-CN" altLang="en-US"/>
            </a:p>
          </p:txBody>
        </p:sp>
      </p:grpSp>
      <p:sp>
        <p:nvSpPr>
          <p:cNvPr id="38" name="FLYING IMPRESSION FID FEIZHAO    qq:1964271550"/>
          <p:cNvSpPr txBox="1"/>
          <p:nvPr/>
        </p:nvSpPr>
        <p:spPr>
          <a:xfrm>
            <a:off x="5248196" y="192896"/>
            <a:ext cx="1714500" cy="398780"/>
          </a:xfrm>
          <a:prstGeom prst="rect">
            <a:avLst/>
          </a:prstGeom>
          <a:noFill/>
        </p:spPr>
        <p:txBody>
          <a:bodyPr wrap="none" rtlCol="0">
            <a:spAutoFit/>
          </a:bodyPr>
          <a:lstStyle/>
          <a:p>
            <a:pPr algn="ctr"/>
            <a:r>
              <a:rPr lang="zh-CN" altLang="en-US" sz="2000" b="1" dirty="0">
                <a:solidFill>
                  <a:srgbClr val="364555"/>
                </a:solidFill>
                <a:latin typeface="方正隶变_GBK" panose="02000000000000000000" charset="-122"/>
                <a:ea typeface="方正隶变_GBK" panose="02000000000000000000" charset="-122"/>
              </a:rPr>
              <a:t>图表（构造）</a:t>
            </a:r>
            <a:endParaRPr lang="zh-CN" altLang="en-US" sz="2000" b="1" dirty="0">
              <a:solidFill>
                <a:srgbClr val="364555"/>
              </a:solidFill>
              <a:latin typeface="方正隶变_GBK" panose="02000000000000000000" charset="-122"/>
              <a:ea typeface="方正隶变_GBK" panose="02000000000000000000" charset="-122"/>
            </a:endParaRPr>
          </a:p>
        </p:txBody>
      </p:sp>
      <p:sp>
        <p:nvSpPr>
          <p:cNvPr id="39" name="FLYING IMPRESSION FID FEIZHAO    qq:1964271550"/>
          <p:cNvSpPr txBox="1"/>
          <p:nvPr/>
        </p:nvSpPr>
        <p:spPr>
          <a:xfrm>
            <a:off x="4507448" y="527040"/>
            <a:ext cx="3195994" cy="300990"/>
          </a:xfrm>
          <a:prstGeom prst="rect">
            <a:avLst/>
          </a:prstGeom>
          <a:noFill/>
        </p:spPr>
        <p:txBody>
          <a:bodyPr wrap="square" rtlCol="0">
            <a:spAutoFit/>
          </a:bodyPr>
          <a:lstStyle/>
          <a:p>
            <a:pPr algn="ctr">
              <a:lnSpc>
                <a:spcPct val="130000"/>
              </a:lnSpc>
            </a:pPr>
            <a:r>
              <a:rPr lang="zh-CN" altLang="en-US" sz="1050" dirty="0">
                <a:solidFill>
                  <a:srgbClr val="EB5F56"/>
                </a:solidFill>
                <a:latin typeface="微软雅黑" panose="020B0503020204020204" pitchFamily="34" charset="-122"/>
                <a:ea typeface="微软雅黑" panose="020B0503020204020204" pitchFamily="34" charset="-122"/>
              </a:rPr>
              <a:t>近年来的交易趋势</a:t>
            </a:r>
            <a:endParaRPr lang="zh-CN" altLang="en-US" sz="1050" dirty="0">
              <a:solidFill>
                <a:srgbClr val="EB5F56"/>
              </a:solidFill>
              <a:latin typeface="微软雅黑" panose="020B0503020204020204" pitchFamily="34" charset="-122"/>
              <a:ea typeface="微软雅黑" panose="020B0503020204020204" pitchFamily="34" charset="-122"/>
            </a:endParaRPr>
          </a:p>
        </p:txBody>
      </p:sp>
      <p:cxnSp>
        <p:nvCxnSpPr>
          <p:cNvPr id="40" name="FLYING IMPRESSION FID FEIZHAO    qq:1964271550"/>
          <p:cNvCxnSpPr/>
          <p:nvPr/>
        </p:nvCxnSpPr>
        <p:spPr>
          <a:xfrm>
            <a:off x="5987601" y="829991"/>
            <a:ext cx="235688" cy="0"/>
          </a:xfrm>
          <a:prstGeom prst="line">
            <a:avLst/>
          </a:prstGeom>
          <a:ln w="28575" cap="rnd">
            <a:solidFill>
              <a:srgbClr val="EB5F56"/>
            </a:solidFill>
          </a:ln>
        </p:spPr>
        <p:style>
          <a:lnRef idx="1">
            <a:schemeClr val="accent1"/>
          </a:lnRef>
          <a:fillRef idx="0">
            <a:schemeClr val="accent1"/>
          </a:fillRef>
          <a:effectRef idx="0">
            <a:schemeClr val="accent1"/>
          </a:effectRef>
          <a:fontRef idx="minor">
            <a:schemeClr val="tx1"/>
          </a:fontRef>
        </p:style>
      </p:cxnSp>
      <p:sp>
        <p:nvSpPr>
          <p:cNvPr id="41" name="FLYING IMPRESSION FID FEIZHAO    qq:1964271550"/>
          <p:cNvSpPr>
            <a:spLocks noChangeArrowheads="1"/>
          </p:cNvSpPr>
          <p:nvPr/>
        </p:nvSpPr>
        <p:spPr bwMode="auto">
          <a:xfrm>
            <a:off x="188752" y="6316542"/>
            <a:ext cx="11814496" cy="541459"/>
          </a:xfrm>
          <a:prstGeom prst="rect">
            <a:avLst/>
          </a:prstGeom>
          <a:solidFill>
            <a:srgbClr val="364555"/>
          </a:solidFill>
          <a:ln>
            <a:noFill/>
          </a:ln>
        </p:spPr>
        <p:txBody>
          <a:bodyPr vert="horz" wrap="square" lIns="91440" tIns="45720" rIns="91440" bIns="45720" numCol="1" anchor="t" anchorCtr="0" compatLnSpc="1"/>
          <a:lstStyle/>
          <a:p>
            <a:endParaRPr lang="zh-CN" altLang="en-US"/>
          </a:p>
        </p:txBody>
      </p:sp>
      <p:sp>
        <p:nvSpPr>
          <p:cNvPr id="42" name="FLYING IMPRESSION FID FEIZHAO    qq:1964271550"/>
          <p:cNvSpPr>
            <a:spLocks noChangeArrowheads="1"/>
          </p:cNvSpPr>
          <p:nvPr/>
        </p:nvSpPr>
        <p:spPr bwMode="auto">
          <a:xfrm>
            <a:off x="188752" y="6419924"/>
            <a:ext cx="11814496" cy="438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4" name="FLYING IMPRESSION FID FEIZHAO    qq:1964271550"/>
          <p:cNvSpPr/>
          <p:nvPr/>
        </p:nvSpPr>
        <p:spPr bwMode="auto">
          <a:xfrm>
            <a:off x="2650901" y="5395463"/>
            <a:ext cx="2564739" cy="1024461"/>
          </a:xfrm>
          <a:custGeom>
            <a:avLst/>
            <a:gdLst>
              <a:gd name="T0" fmla="*/ 527 w 1075"/>
              <a:gd name="T1" fmla="*/ 0 h 449"/>
              <a:gd name="T2" fmla="*/ 527 w 1075"/>
              <a:gd name="T3" fmla="*/ 0 h 449"/>
              <a:gd name="T4" fmla="*/ 0 w 1075"/>
              <a:gd name="T5" fmla="*/ 449 h 449"/>
              <a:gd name="T6" fmla="*/ 1075 w 1075"/>
              <a:gd name="T7" fmla="*/ 449 h 449"/>
              <a:gd name="T8" fmla="*/ 527 w 1075"/>
              <a:gd name="T9" fmla="*/ 0 h 449"/>
            </a:gdLst>
            <a:ahLst/>
            <a:cxnLst>
              <a:cxn ang="0">
                <a:pos x="T0" y="T1"/>
              </a:cxn>
              <a:cxn ang="0">
                <a:pos x="T2" y="T3"/>
              </a:cxn>
              <a:cxn ang="0">
                <a:pos x="T4" y="T5"/>
              </a:cxn>
              <a:cxn ang="0">
                <a:pos x="T6" y="T7"/>
              </a:cxn>
              <a:cxn ang="0">
                <a:pos x="T8" y="T9"/>
              </a:cxn>
            </a:cxnLst>
            <a:rect l="0" t="0" r="r" b="b"/>
            <a:pathLst>
              <a:path w="1075" h="449">
                <a:moveTo>
                  <a:pt x="527" y="0"/>
                </a:moveTo>
                <a:lnTo>
                  <a:pt x="527" y="0"/>
                </a:lnTo>
                <a:lnTo>
                  <a:pt x="0" y="449"/>
                </a:lnTo>
                <a:lnTo>
                  <a:pt x="1075" y="449"/>
                </a:lnTo>
                <a:lnTo>
                  <a:pt x="5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LYING IMPRESSION FID FEIZHAO    qq:1964271550"/>
          <p:cNvSpPr/>
          <p:nvPr/>
        </p:nvSpPr>
        <p:spPr bwMode="auto">
          <a:xfrm>
            <a:off x="489363" y="4907189"/>
            <a:ext cx="2614840" cy="1512735"/>
          </a:xfrm>
          <a:custGeom>
            <a:avLst/>
            <a:gdLst>
              <a:gd name="T0" fmla="*/ 548 w 1096"/>
              <a:gd name="T1" fmla="*/ 0 h 663"/>
              <a:gd name="T2" fmla="*/ 548 w 1096"/>
              <a:gd name="T3" fmla="*/ 0 h 663"/>
              <a:gd name="T4" fmla="*/ 0 w 1096"/>
              <a:gd name="T5" fmla="*/ 663 h 663"/>
              <a:gd name="T6" fmla="*/ 1096 w 1096"/>
              <a:gd name="T7" fmla="*/ 663 h 663"/>
              <a:gd name="T8" fmla="*/ 548 w 1096"/>
              <a:gd name="T9" fmla="*/ 0 h 663"/>
            </a:gdLst>
            <a:ahLst/>
            <a:cxnLst>
              <a:cxn ang="0">
                <a:pos x="T0" y="T1"/>
              </a:cxn>
              <a:cxn ang="0">
                <a:pos x="T2" y="T3"/>
              </a:cxn>
              <a:cxn ang="0">
                <a:pos x="T4" y="T5"/>
              </a:cxn>
              <a:cxn ang="0">
                <a:pos x="T6" y="T7"/>
              </a:cxn>
              <a:cxn ang="0">
                <a:pos x="T8" y="T9"/>
              </a:cxn>
            </a:cxnLst>
            <a:rect l="0" t="0" r="r" b="b"/>
            <a:pathLst>
              <a:path w="1096" h="663">
                <a:moveTo>
                  <a:pt x="548" y="0"/>
                </a:moveTo>
                <a:lnTo>
                  <a:pt x="548" y="0"/>
                </a:lnTo>
                <a:lnTo>
                  <a:pt x="0" y="663"/>
                </a:lnTo>
                <a:lnTo>
                  <a:pt x="1096" y="663"/>
                </a:lnTo>
                <a:lnTo>
                  <a:pt x="54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LYING IMPRESSION FID FEIZHAO    qq:1964271550"/>
          <p:cNvSpPr/>
          <p:nvPr/>
        </p:nvSpPr>
        <p:spPr bwMode="auto">
          <a:xfrm>
            <a:off x="9035309" y="3738983"/>
            <a:ext cx="2614840" cy="2680941"/>
          </a:xfrm>
          <a:custGeom>
            <a:avLst/>
            <a:gdLst>
              <a:gd name="T0" fmla="*/ 548 w 1096"/>
              <a:gd name="T1" fmla="*/ 0 h 1175"/>
              <a:gd name="T2" fmla="*/ 548 w 1096"/>
              <a:gd name="T3" fmla="*/ 0 h 1175"/>
              <a:gd name="T4" fmla="*/ 0 w 1096"/>
              <a:gd name="T5" fmla="*/ 1175 h 1175"/>
              <a:gd name="T6" fmla="*/ 1096 w 1096"/>
              <a:gd name="T7" fmla="*/ 1175 h 1175"/>
              <a:gd name="T8" fmla="*/ 548 w 1096"/>
              <a:gd name="T9" fmla="*/ 0 h 1175"/>
            </a:gdLst>
            <a:ahLst/>
            <a:cxnLst>
              <a:cxn ang="0">
                <a:pos x="T0" y="T1"/>
              </a:cxn>
              <a:cxn ang="0">
                <a:pos x="T2" y="T3"/>
              </a:cxn>
              <a:cxn ang="0">
                <a:pos x="T4" y="T5"/>
              </a:cxn>
              <a:cxn ang="0">
                <a:pos x="T6" y="T7"/>
              </a:cxn>
              <a:cxn ang="0">
                <a:pos x="T8" y="T9"/>
              </a:cxn>
            </a:cxnLst>
            <a:rect l="0" t="0" r="r" b="b"/>
            <a:pathLst>
              <a:path w="1096" h="1175">
                <a:moveTo>
                  <a:pt x="548" y="0"/>
                </a:moveTo>
                <a:lnTo>
                  <a:pt x="548" y="0"/>
                </a:lnTo>
                <a:lnTo>
                  <a:pt x="0" y="1175"/>
                </a:lnTo>
                <a:lnTo>
                  <a:pt x="1096" y="1175"/>
                </a:lnTo>
                <a:lnTo>
                  <a:pt x="54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LYING IMPRESSION FID FEIZHAO    qq:1964271550"/>
          <p:cNvSpPr/>
          <p:nvPr/>
        </p:nvSpPr>
        <p:spPr bwMode="auto">
          <a:xfrm>
            <a:off x="4762335" y="2568496"/>
            <a:ext cx="2614840" cy="3851428"/>
          </a:xfrm>
          <a:custGeom>
            <a:avLst/>
            <a:gdLst>
              <a:gd name="T0" fmla="*/ 548 w 1096"/>
              <a:gd name="T1" fmla="*/ 0 h 1688"/>
              <a:gd name="T2" fmla="*/ 548 w 1096"/>
              <a:gd name="T3" fmla="*/ 0 h 1688"/>
              <a:gd name="T4" fmla="*/ 0 w 1096"/>
              <a:gd name="T5" fmla="*/ 1688 h 1688"/>
              <a:gd name="T6" fmla="*/ 1096 w 1096"/>
              <a:gd name="T7" fmla="*/ 1688 h 1688"/>
              <a:gd name="T8" fmla="*/ 548 w 1096"/>
              <a:gd name="T9" fmla="*/ 0 h 1688"/>
            </a:gdLst>
            <a:ahLst/>
            <a:cxnLst>
              <a:cxn ang="0">
                <a:pos x="T0" y="T1"/>
              </a:cxn>
              <a:cxn ang="0">
                <a:pos x="T2" y="T3"/>
              </a:cxn>
              <a:cxn ang="0">
                <a:pos x="T4" y="T5"/>
              </a:cxn>
              <a:cxn ang="0">
                <a:pos x="T6" y="T7"/>
              </a:cxn>
              <a:cxn ang="0">
                <a:pos x="T8" y="T9"/>
              </a:cxn>
            </a:cxnLst>
            <a:rect l="0" t="0" r="r" b="b"/>
            <a:pathLst>
              <a:path w="1096" h="1688">
                <a:moveTo>
                  <a:pt x="548" y="0"/>
                </a:moveTo>
                <a:lnTo>
                  <a:pt x="548" y="0"/>
                </a:lnTo>
                <a:lnTo>
                  <a:pt x="0" y="1688"/>
                </a:lnTo>
                <a:lnTo>
                  <a:pt x="1096" y="1688"/>
                </a:lnTo>
                <a:lnTo>
                  <a:pt x="54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LYING IMPRESSION FID FEIZHAO    qq:1964271550"/>
          <p:cNvSpPr/>
          <p:nvPr/>
        </p:nvSpPr>
        <p:spPr bwMode="auto">
          <a:xfrm>
            <a:off x="6873772" y="1493837"/>
            <a:ext cx="2614840" cy="4926087"/>
          </a:xfrm>
          <a:custGeom>
            <a:avLst/>
            <a:gdLst>
              <a:gd name="T0" fmla="*/ 548 w 1096"/>
              <a:gd name="T1" fmla="*/ 0 h 2159"/>
              <a:gd name="T2" fmla="*/ 548 w 1096"/>
              <a:gd name="T3" fmla="*/ 0 h 2159"/>
              <a:gd name="T4" fmla="*/ 0 w 1096"/>
              <a:gd name="T5" fmla="*/ 2159 h 2159"/>
              <a:gd name="T6" fmla="*/ 1096 w 1096"/>
              <a:gd name="T7" fmla="*/ 2159 h 2159"/>
              <a:gd name="T8" fmla="*/ 548 w 1096"/>
              <a:gd name="T9" fmla="*/ 0 h 2159"/>
            </a:gdLst>
            <a:ahLst/>
            <a:cxnLst>
              <a:cxn ang="0">
                <a:pos x="T0" y="T1"/>
              </a:cxn>
              <a:cxn ang="0">
                <a:pos x="T2" y="T3"/>
              </a:cxn>
              <a:cxn ang="0">
                <a:pos x="T4" y="T5"/>
              </a:cxn>
              <a:cxn ang="0">
                <a:pos x="T6" y="T7"/>
              </a:cxn>
              <a:cxn ang="0">
                <a:pos x="T8" y="T9"/>
              </a:cxn>
            </a:cxnLst>
            <a:rect l="0" t="0" r="r" b="b"/>
            <a:pathLst>
              <a:path w="1096" h="2159">
                <a:moveTo>
                  <a:pt x="548" y="0"/>
                </a:moveTo>
                <a:lnTo>
                  <a:pt x="548" y="0"/>
                </a:lnTo>
                <a:lnTo>
                  <a:pt x="0" y="2159"/>
                </a:lnTo>
                <a:lnTo>
                  <a:pt x="1096" y="2159"/>
                </a:lnTo>
                <a:lnTo>
                  <a:pt x="54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LYING IMPRESSION FID FEIZHAO    qq:1964271550"/>
          <p:cNvSpPr txBox="1"/>
          <p:nvPr/>
        </p:nvSpPr>
        <p:spPr>
          <a:xfrm>
            <a:off x="9475894" y="6387216"/>
            <a:ext cx="1733670" cy="398780"/>
          </a:xfrm>
          <a:prstGeom prst="rect">
            <a:avLst/>
          </a:prstGeom>
          <a:noFill/>
          <a:effectLst/>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2018</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84" name="FLYING IMPRESSION FID FEIZHAO    qq:1964271550"/>
          <p:cNvSpPr txBox="1"/>
          <p:nvPr/>
        </p:nvSpPr>
        <p:spPr>
          <a:xfrm>
            <a:off x="7314357" y="6387216"/>
            <a:ext cx="1733670" cy="398780"/>
          </a:xfrm>
          <a:prstGeom prst="rect">
            <a:avLst/>
          </a:prstGeom>
          <a:noFill/>
          <a:effectLst/>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2017</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85" name="FLYING IMPRESSION FID FEIZHAO    qq:1964271550"/>
          <p:cNvSpPr txBox="1"/>
          <p:nvPr/>
        </p:nvSpPr>
        <p:spPr>
          <a:xfrm>
            <a:off x="5202920" y="6387216"/>
            <a:ext cx="1733670" cy="398780"/>
          </a:xfrm>
          <a:prstGeom prst="rect">
            <a:avLst/>
          </a:prstGeom>
          <a:noFill/>
          <a:effectLst/>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2016</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86" name="FLYING IMPRESSION FID FEIZHAO    qq:1964271550"/>
          <p:cNvSpPr txBox="1"/>
          <p:nvPr/>
        </p:nvSpPr>
        <p:spPr>
          <a:xfrm>
            <a:off x="3066435" y="6387216"/>
            <a:ext cx="1733670" cy="398780"/>
          </a:xfrm>
          <a:prstGeom prst="rect">
            <a:avLst/>
          </a:prstGeom>
          <a:noFill/>
          <a:effectLst/>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2015</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87" name="FLYING IMPRESSION FID FEIZHAO    qq:1964271550"/>
          <p:cNvSpPr txBox="1"/>
          <p:nvPr/>
        </p:nvSpPr>
        <p:spPr>
          <a:xfrm>
            <a:off x="935815" y="6387216"/>
            <a:ext cx="1733670" cy="398780"/>
          </a:xfrm>
          <a:prstGeom prst="rect">
            <a:avLst/>
          </a:prstGeom>
          <a:noFill/>
          <a:effectLst/>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2014</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51"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7"/>
                                        </p:tgtEl>
                                        <p:attrNameLst>
                                          <p:attrName>style.visibility</p:attrName>
                                        </p:attrNameLst>
                                      </p:cBhvr>
                                      <p:to>
                                        <p:strVal val="visible"/>
                                      </p:to>
                                    </p:set>
                                    <p:anim calcmode="lin" valueType="num">
                                      <p:cBhvr additive="base">
                                        <p:cTn id="12" dur="500" fill="hold"/>
                                        <p:tgtEl>
                                          <p:spTgt spid="87"/>
                                        </p:tgtEl>
                                        <p:attrNameLst>
                                          <p:attrName>ppt_x</p:attrName>
                                        </p:attrNameLst>
                                      </p:cBhvr>
                                      <p:tavLst>
                                        <p:tav tm="0">
                                          <p:val>
                                            <p:strVal val="#ppt_x"/>
                                          </p:val>
                                        </p:tav>
                                        <p:tav tm="100000">
                                          <p:val>
                                            <p:strVal val="#ppt_x"/>
                                          </p:val>
                                        </p:tav>
                                      </p:tavLst>
                                    </p:anim>
                                    <p:anim calcmode="lin" valueType="num">
                                      <p:cBhvr additive="base">
                                        <p:cTn id="13" dur="500" fill="hold"/>
                                        <p:tgtEl>
                                          <p:spTgt spid="87"/>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down)">
                                      <p:cBhvr>
                                        <p:cTn id="18" dur="20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86"/>
                                        </p:tgtEl>
                                        <p:attrNameLst>
                                          <p:attrName>style.visibility</p:attrName>
                                        </p:attrNameLst>
                                      </p:cBhvr>
                                      <p:to>
                                        <p:strVal val="visible"/>
                                      </p:to>
                                    </p:set>
                                    <p:anim calcmode="lin" valueType="num">
                                      <p:cBhvr additive="base">
                                        <p:cTn id="23" dur="500" fill="hold"/>
                                        <p:tgtEl>
                                          <p:spTgt spid="86"/>
                                        </p:tgtEl>
                                        <p:attrNameLst>
                                          <p:attrName>ppt_x</p:attrName>
                                        </p:attrNameLst>
                                      </p:cBhvr>
                                      <p:tavLst>
                                        <p:tav tm="0">
                                          <p:val>
                                            <p:strVal val="#ppt_x"/>
                                          </p:val>
                                        </p:tav>
                                        <p:tav tm="100000">
                                          <p:val>
                                            <p:strVal val="#ppt_x"/>
                                          </p:val>
                                        </p:tav>
                                      </p:tavLst>
                                    </p:anim>
                                    <p:anim calcmode="lin" valueType="num">
                                      <p:cBhvr additive="base">
                                        <p:cTn id="24" dur="500" fill="hold"/>
                                        <p:tgtEl>
                                          <p:spTgt spid="8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wipe(down)">
                                      <p:cBhvr>
                                        <p:cTn id="29" dur="2000"/>
                                        <p:tgtEl>
                                          <p:spTgt spid="4"/>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85"/>
                                        </p:tgtEl>
                                        <p:attrNameLst>
                                          <p:attrName>style.visibility</p:attrName>
                                        </p:attrNameLst>
                                      </p:cBhvr>
                                      <p:to>
                                        <p:strVal val="visible"/>
                                      </p:to>
                                    </p:set>
                                    <p:anim calcmode="lin" valueType="num">
                                      <p:cBhvr additive="base">
                                        <p:cTn id="34" dur="500" fill="hold"/>
                                        <p:tgtEl>
                                          <p:spTgt spid="85"/>
                                        </p:tgtEl>
                                        <p:attrNameLst>
                                          <p:attrName>ppt_x</p:attrName>
                                        </p:attrNameLst>
                                      </p:cBhvr>
                                      <p:tavLst>
                                        <p:tav tm="0">
                                          <p:val>
                                            <p:strVal val="#ppt_x"/>
                                          </p:val>
                                        </p:tav>
                                        <p:tav tm="100000">
                                          <p:val>
                                            <p:strVal val="#ppt_x"/>
                                          </p:val>
                                        </p:tav>
                                      </p:tavLst>
                                    </p:anim>
                                    <p:anim calcmode="lin" valueType="num">
                                      <p:cBhvr additive="base">
                                        <p:cTn id="35" dur="500" fill="hold"/>
                                        <p:tgtEl>
                                          <p:spTgt spid="85"/>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wipe(down)">
                                      <p:cBhvr>
                                        <p:cTn id="40" dur="2000"/>
                                        <p:tgtEl>
                                          <p:spTgt spid="5"/>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84"/>
                                        </p:tgtEl>
                                        <p:attrNameLst>
                                          <p:attrName>style.visibility</p:attrName>
                                        </p:attrNameLst>
                                      </p:cBhvr>
                                      <p:to>
                                        <p:strVal val="visible"/>
                                      </p:to>
                                    </p:set>
                                    <p:anim calcmode="lin" valueType="num">
                                      <p:cBhvr additive="base">
                                        <p:cTn id="45" dur="500" fill="hold"/>
                                        <p:tgtEl>
                                          <p:spTgt spid="84"/>
                                        </p:tgtEl>
                                        <p:attrNameLst>
                                          <p:attrName>ppt_x</p:attrName>
                                        </p:attrNameLst>
                                      </p:cBhvr>
                                      <p:tavLst>
                                        <p:tav tm="0">
                                          <p:val>
                                            <p:strVal val="#ppt_x"/>
                                          </p:val>
                                        </p:tav>
                                        <p:tav tm="100000">
                                          <p:val>
                                            <p:strVal val="#ppt_x"/>
                                          </p:val>
                                        </p:tav>
                                      </p:tavLst>
                                    </p:anim>
                                    <p:anim calcmode="lin" valueType="num">
                                      <p:cBhvr additive="base">
                                        <p:cTn id="46" dur="500" fill="hold"/>
                                        <p:tgtEl>
                                          <p:spTgt spid="84"/>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nodeType="click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wipe(down)">
                                      <p:cBhvr>
                                        <p:cTn id="51" dur="2000"/>
                                        <p:tgtEl>
                                          <p:spTgt spid="6"/>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grpId="0" nodeType="clickEffect">
                                  <p:stCondLst>
                                    <p:cond delay="0"/>
                                  </p:stCondLst>
                                  <p:childTnLst>
                                    <p:set>
                                      <p:cBhvr>
                                        <p:cTn id="55" dur="1" fill="hold">
                                          <p:stCondLst>
                                            <p:cond delay="0"/>
                                          </p:stCondLst>
                                        </p:cTn>
                                        <p:tgtEl>
                                          <p:spTgt spid="83"/>
                                        </p:tgtEl>
                                        <p:attrNameLst>
                                          <p:attrName>style.visibility</p:attrName>
                                        </p:attrNameLst>
                                      </p:cBhvr>
                                      <p:to>
                                        <p:strVal val="visible"/>
                                      </p:to>
                                    </p:set>
                                    <p:anim calcmode="lin" valueType="num">
                                      <p:cBhvr additive="base">
                                        <p:cTn id="56" dur="500" fill="hold"/>
                                        <p:tgtEl>
                                          <p:spTgt spid="83"/>
                                        </p:tgtEl>
                                        <p:attrNameLst>
                                          <p:attrName>ppt_x</p:attrName>
                                        </p:attrNameLst>
                                      </p:cBhvr>
                                      <p:tavLst>
                                        <p:tav tm="0">
                                          <p:val>
                                            <p:strVal val="#ppt_x"/>
                                          </p:val>
                                        </p:tav>
                                        <p:tav tm="100000">
                                          <p:val>
                                            <p:strVal val="#ppt_x"/>
                                          </p:val>
                                        </p:tav>
                                      </p:tavLst>
                                    </p:anim>
                                    <p:anim calcmode="lin" valueType="num">
                                      <p:cBhvr additive="base">
                                        <p:cTn id="57"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bldLvl="0" animBg="1"/>
      <p:bldP spid="84" grpId="0" bldLvl="0" animBg="1"/>
      <p:bldP spid="85" grpId="0" bldLvl="0" animBg="1"/>
      <p:bldP spid="86" grpId="0" bldLvl="0" animBg="1"/>
      <p:bldP spid="87"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8" name="FLYING IMPRESSION FID FEIZHAO    qq:1964271550"/>
          <p:cNvSpPr txBox="1"/>
          <p:nvPr/>
        </p:nvSpPr>
        <p:spPr>
          <a:xfrm>
            <a:off x="5379006" y="192896"/>
            <a:ext cx="1452880" cy="706755"/>
          </a:xfrm>
          <a:prstGeom prst="rect">
            <a:avLst/>
          </a:prstGeom>
          <a:noFill/>
        </p:spPr>
        <p:txBody>
          <a:bodyPr wrap="none" rtlCol="0">
            <a:spAutoFit/>
          </a:bodyPr>
          <a:lstStyle/>
          <a:p>
            <a:pPr algn="ctr"/>
            <a:r>
              <a:rPr lang="zh-CN" altLang="en-US" sz="2000" dirty="0">
                <a:solidFill>
                  <a:srgbClr val="364555"/>
                </a:solidFill>
                <a:latin typeface="方正隶变_GBK" panose="02000000000000000000" charset="-122"/>
                <a:ea typeface="方正隶变_GBK" panose="02000000000000000000" charset="-122"/>
                <a:sym typeface="+mn-ea"/>
              </a:rPr>
              <a:t>技术和问题</a:t>
            </a:r>
            <a:endParaRPr lang="zh-CN" altLang="en-US" sz="2000" dirty="0">
              <a:solidFill>
                <a:srgbClr val="364555"/>
              </a:solidFill>
              <a:latin typeface="方正隶变_GBK" panose="02000000000000000000" charset="-122"/>
              <a:ea typeface="方正隶变_GBK" panose="02000000000000000000" charset="-122"/>
            </a:endParaRPr>
          </a:p>
          <a:p>
            <a:pPr algn="ctr"/>
            <a:endParaRPr lang="zh-CN" altLang="en-US" sz="2000" b="1" dirty="0">
              <a:solidFill>
                <a:srgbClr val="364555"/>
              </a:solidFill>
              <a:latin typeface="微软雅黑" panose="020B0503020204020204" pitchFamily="34" charset="-122"/>
              <a:ea typeface="微软雅黑" panose="020B0503020204020204" pitchFamily="34" charset="-122"/>
            </a:endParaRPr>
          </a:p>
        </p:txBody>
      </p:sp>
      <p:sp>
        <p:nvSpPr>
          <p:cNvPr id="39" name="FLYING IMPRESSION FID FEIZHAO    qq:1964271550"/>
          <p:cNvSpPr txBox="1"/>
          <p:nvPr/>
        </p:nvSpPr>
        <p:spPr>
          <a:xfrm>
            <a:off x="4507448" y="527040"/>
            <a:ext cx="3195994" cy="300990"/>
          </a:xfrm>
          <a:prstGeom prst="rect">
            <a:avLst/>
          </a:prstGeom>
          <a:noFill/>
        </p:spPr>
        <p:txBody>
          <a:bodyPr wrap="square" rtlCol="0">
            <a:spAutoFit/>
          </a:bodyPr>
          <a:lstStyle/>
          <a:p>
            <a:pPr algn="ctr">
              <a:lnSpc>
                <a:spcPct val="130000"/>
              </a:lnSpc>
            </a:pPr>
            <a:r>
              <a:rPr lang="zh-CN" altLang="en-US" sz="1050" dirty="0">
                <a:solidFill>
                  <a:srgbClr val="EB5F56"/>
                </a:solidFill>
                <a:latin typeface="微软雅黑" panose="020B0503020204020204" pitchFamily="34" charset="-122"/>
                <a:ea typeface="微软雅黑" panose="020B0503020204020204" pitchFamily="34" charset="-122"/>
              </a:rPr>
              <a:t>没有一帆风顺的人生旅行</a:t>
            </a:r>
            <a:endParaRPr lang="zh-CN" altLang="en-US" sz="1050" dirty="0">
              <a:solidFill>
                <a:srgbClr val="EB5F56"/>
              </a:solidFill>
              <a:latin typeface="微软雅黑" panose="020B0503020204020204" pitchFamily="34" charset="-122"/>
              <a:ea typeface="微软雅黑" panose="020B0503020204020204" pitchFamily="34" charset="-122"/>
            </a:endParaRPr>
          </a:p>
        </p:txBody>
      </p:sp>
      <p:cxnSp>
        <p:nvCxnSpPr>
          <p:cNvPr id="40" name="FLYING IMPRESSION FID FEIZHAO    qq:1964271550"/>
          <p:cNvCxnSpPr/>
          <p:nvPr/>
        </p:nvCxnSpPr>
        <p:spPr>
          <a:xfrm>
            <a:off x="5987601" y="829991"/>
            <a:ext cx="235688" cy="0"/>
          </a:xfrm>
          <a:prstGeom prst="line">
            <a:avLst/>
          </a:prstGeom>
          <a:ln w="28575" cap="rnd">
            <a:solidFill>
              <a:srgbClr val="EB5F56"/>
            </a:solidFill>
          </a:ln>
        </p:spPr>
        <p:style>
          <a:lnRef idx="1">
            <a:schemeClr val="accent1"/>
          </a:lnRef>
          <a:fillRef idx="0">
            <a:schemeClr val="accent1"/>
          </a:fillRef>
          <a:effectRef idx="0">
            <a:schemeClr val="accent1"/>
          </a:effectRef>
          <a:fontRef idx="minor">
            <a:schemeClr val="tx1"/>
          </a:fontRef>
        </p:style>
      </p:cxnSp>
      <p:sp>
        <p:nvSpPr>
          <p:cNvPr id="15" name="FLYING IMPRESSION FID FEIZHAO    qq:1964271550"/>
          <p:cNvSpPr/>
          <p:nvPr/>
        </p:nvSpPr>
        <p:spPr>
          <a:xfrm>
            <a:off x="-957934" y="342907"/>
            <a:ext cx="6506695" cy="6506695"/>
          </a:xfrm>
          <a:prstGeom prst="blockArc">
            <a:avLst>
              <a:gd name="adj1" fmla="val 18900000"/>
              <a:gd name="adj2" fmla="val 2700000"/>
              <a:gd name="adj3" fmla="val 393"/>
            </a:avLst>
          </a:prstGeom>
          <a:ln w="38100">
            <a:solidFill>
              <a:srgbClr val="364555"/>
            </a:solidFill>
          </a:ln>
        </p:spPr>
        <p:style>
          <a:lnRef idx="2">
            <a:scrgbClr r="0" g="0" b="0"/>
          </a:lnRef>
          <a:fillRef idx="0">
            <a:schemeClr val="accent3">
              <a:tint val="90000"/>
              <a:hueOff val="0"/>
              <a:satOff val="0"/>
              <a:lumOff val="0"/>
              <a:alphaOff val="0"/>
            </a:schemeClr>
          </a:fillRef>
          <a:effectRef idx="0">
            <a:schemeClr val="accent3">
              <a:tint val="90000"/>
              <a:hueOff val="0"/>
              <a:satOff val="0"/>
              <a:lumOff val="0"/>
              <a:alphaOff val="0"/>
            </a:schemeClr>
          </a:effectRef>
          <a:fontRef idx="minor">
            <a:schemeClr val="tx1">
              <a:hueOff val="0"/>
              <a:satOff val="0"/>
              <a:lumOff val="0"/>
              <a:alphaOff val="0"/>
            </a:schemeClr>
          </a:fontRef>
        </p:style>
      </p:sp>
      <p:grpSp>
        <p:nvGrpSpPr>
          <p:cNvPr id="2" name="FLYING IMPRESSION FID FEIZHAO    qq:1964271550"/>
          <p:cNvGrpSpPr/>
          <p:nvPr/>
        </p:nvGrpSpPr>
        <p:grpSpPr>
          <a:xfrm>
            <a:off x="4527649" y="1472239"/>
            <a:ext cx="5598583" cy="1021112"/>
            <a:chOff x="4527649" y="1472239"/>
            <a:chExt cx="5598583" cy="1021112"/>
          </a:xfrm>
        </p:grpSpPr>
        <p:sp>
          <p:nvSpPr>
            <p:cNvPr id="16" name="FLYING IMPRESSION FID FEIZHAO    qq:1964271550"/>
            <p:cNvSpPr/>
            <p:nvPr/>
          </p:nvSpPr>
          <p:spPr>
            <a:xfrm>
              <a:off x="5242970" y="1574334"/>
              <a:ext cx="4883262" cy="816889"/>
            </a:xfrm>
            <a:prstGeom prst="homePlate">
              <a:avLst/>
            </a:prstGeom>
            <a:solidFill>
              <a:srgbClr val="EB5F56"/>
            </a:solid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7" name="FLYING IMPRESSION FID FEIZHAO    qq:1964271550"/>
            <p:cNvSpPr/>
            <p:nvPr/>
          </p:nvSpPr>
          <p:spPr>
            <a:xfrm>
              <a:off x="4527649" y="1472239"/>
              <a:ext cx="1021112" cy="1021112"/>
            </a:xfrm>
            <a:prstGeom prst="ellipse">
              <a:avLst/>
            </a:prstGeom>
            <a:solidFill>
              <a:srgbClr val="ECEFF1"/>
            </a:solidFill>
            <a:ln w="57150">
              <a:solidFill>
                <a:srgbClr val="EB5F56"/>
              </a:solidFill>
            </a:ln>
          </p:spPr>
          <p:style>
            <a:lnRef idx="2">
              <a:scrgbClr r="0" g="0" b="0"/>
            </a:lnRef>
            <a:fillRef idx="1">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27" name="FLYING IMPRESSION FID FEIZHAO    qq:1964271550"/>
            <p:cNvSpPr txBox="1"/>
            <p:nvPr/>
          </p:nvSpPr>
          <p:spPr>
            <a:xfrm>
              <a:off x="4661187" y="1621782"/>
              <a:ext cx="754036" cy="768350"/>
            </a:xfrm>
            <a:prstGeom prst="rect">
              <a:avLst/>
            </a:prstGeom>
            <a:noFill/>
          </p:spPr>
          <p:txBody>
            <a:bodyPr wrap="square" rtlCol="0">
              <a:spAutoFit/>
            </a:bodyPr>
            <a:lstStyle/>
            <a:p>
              <a:pPr algn="ctr"/>
              <a:r>
                <a:rPr lang="en-US" altLang="zh-CN" sz="4400" b="1" dirty="0">
                  <a:solidFill>
                    <a:srgbClr val="EB5F56"/>
                  </a:solidFill>
                  <a:latin typeface="微软雅黑" panose="020B0503020204020204" pitchFamily="34" charset="-122"/>
                  <a:ea typeface="微软雅黑" panose="020B0503020204020204" pitchFamily="34" charset="-122"/>
                </a:rPr>
                <a:t>1</a:t>
              </a:r>
              <a:endParaRPr lang="en-US" altLang="zh-CN" sz="4400" b="1" dirty="0">
                <a:solidFill>
                  <a:srgbClr val="EB5F56"/>
                </a:solidFill>
                <a:latin typeface="微软雅黑" panose="020B0503020204020204" pitchFamily="34" charset="-122"/>
                <a:ea typeface="微软雅黑" panose="020B0503020204020204" pitchFamily="34" charset="-122"/>
              </a:endParaRPr>
            </a:p>
          </p:txBody>
        </p:sp>
        <p:sp>
          <p:nvSpPr>
            <p:cNvPr id="28" name="FLYING IMPRESSION FID FEIZHAO    qq:1964271550"/>
            <p:cNvSpPr txBox="1"/>
            <p:nvPr/>
          </p:nvSpPr>
          <p:spPr>
            <a:xfrm>
              <a:off x="5705999" y="1656535"/>
              <a:ext cx="3792293" cy="450850"/>
            </a:xfrm>
            <a:prstGeom prst="rect">
              <a:avLst/>
            </a:prstGeom>
            <a:noFill/>
          </p:spPr>
          <p:txBody>
            <a:bodyPr wrap="square" rtlCol="0">
              <a:spAutoFit/>
            </a:bodyPr>
            <a:lstStyle/>
            <a:p>
              <a:pPr>
                <a:lnSpc>
                  <a:spcPct val="130000"/>
                </a:lnSpc>
              </a:pPr>
              <a:r>
                <a:rPr lang="zh-CN" altLang="en-US" dirty="0">
                  <a:solidFill>
                    <a:schemeClr val="bg1"/>
                  </a:solidFill>
                  <a:latin typeface="方正隶变_GBK" panose="02000000000000000000" charset="-122"/>
                  <a:ea typeface="方正隶变_GBK" panose="02000000000000000000" charset="-122"/>
                </a:rPr>
                <a:t>银行</a:t>
              </a:r>
              <a:r>
                <a:rPr lang="en-US" altLang="zh-CN" dirty="0">
                  <a:solidFill>
                    <a:schemeClr val="bg1"/>
                  </a:solidFill>
                  <a:latin typeface="方正隶变_GBK" panose="02000000000000000000" charset="-122"/>
                  <a:ea typeface="方正隶变_GBK" panose="02000000000000000000" charset="-122"/>
                </a:rPr>
                <a:t>api</a:t>
              </a:r>
              <a:r>
                <a:rPr lang="zh-CN" altLang="en-US" dirty="0">
                  <a:solidFill>
                    <a:schemeClr val="bg1"/>
                  </a:solidFill>
                  <a:latin typeface="方正隶变_GBK" panose="02000000000000000000" charset="-122"/>
                  <a:ea typeface="方正隶变_GBK" panose="02000000000000000000" charset="-122"/>
                </a:rPr>
                <a:t>传递的数据乱码</a:t>
              </a:r>
              <a:r>
                <a:rPr lang="en-US" altLang="zh-CN" dirty="0">
                  <a:solidFill>
                    <a:schemeClr val="bg1"/>
                  </a:solidFill>
                  <a:latin typeface="方正隶变_GBK" panose="02000000000000000000" charset="-122"/>
                  <a:ea typeface="方正隶变_GBK" panose="02000000000000000000" charset="-122"/>
                </a:rPr>
                <a:t>. </a:t>
              </a:r>
              <a:endParaRPr lang="en-US" altLang="zh-CN" dirty="0">
                <a:solidFill>
                  <a:schemeClr val="bg1"/>
                </a:solidFill>
                <a:latin typeface="方正隶变_GBK" panose="02000000000000000000" charset="-122"/>
                <a:ea typeface="方正隶变_GBK" panose="02000000000000000000" charset="-122"/>
              </a:endParaRPr>
            </a:p>
          </p:txBody>
        </p:sp>
      </p:grpSp>
      <p:grpSp>
        <p:nvGrpSpPr>
          <p:cNvPr id="3" name="FLYING IMPRESSION FID FEIZHAO    qq:1964271550"/>
          <p:cNvGrpSpPr/>
          <p:nvPr/>
        </p:nvGrpSpPr>
        <p:grpSpPr>
          <a:xfrm>
            <a:off x="4990678" y="3085716"/>
            <a:ext cx="5598583" cy="1021112"/>
            <a:chOff x="4990678" y="3085716"/>
            <a:chExt cx="5598583" cy="1021112"/>
          </a:xfrm>
        </p:grpSpPr>
        <p:sp>
          <p:nvSpPr>
            <p:cNvPr id="18" name="FLYING IMPRESSION FID FEIZHAO    qq:1964271550"/>
            <p:cNvSpPr/>
            <p:nvPr/>
          </p:nvSpPr>
          <p:spPr>
            <a:xfrm>
              <a:off x="5705999" y="3187811"/>
              <a:ext cx="4883262" cy="816889"/>
            </a:xfrm>
            <a:prstGeom prst="homePlate">
              <a:avLst/>
            </a:prstGeom>
            <a:solidFill>
              <a:srgbClr val="33C3AB"/>
            </a:solid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9" name="FLYING IMPRESSION FID FEIZHAO    qq:1964271550"/>
            <p:cNvSpPr/>
            <p:nvPr/>
          </p:nvSpPr>
          <p:spPr>
            <a:xfrm>
              <a:off x="4990678" y="3085716"/>
              <a:ext cx="1021112" cy="1021112"/>
            </a:xfrm>
            <a:prstGeom prst="ellipse">
              <a:avLst/>
            </a:prstGeom>
            <a:solidFill>
              <a:srgbClr val="ECEFF1"/>
            </a:solidFill>
            <a:ln w="57150">
              <a:solidFill>
                <a:srgbClr val="33C3AB"/>
              </a:solidFill>
            </a:ln>
          </p:spPr>
          <p:style>
            <a:lnRef idx="2">
              <a:scrgbClr r="0" g="0" b="0"/>
            </a:lnRef>
            <a:fillRef idx="1">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30" name="FLYING IMPRESSION FID FEIZHAO    qq:1964271550"/>
            <p:cNvSpPr txBox="1"/>
            <p:nvPr/>
          </p:nvSpPr>
          <p:spPr>
            <a:xfrm>
              <a:off x="6251483" y="3270011"/>
              <a:ext cx="3792293" cy="450850"/>
            </a:xfrm>
            <a:prstGeom prst="rect">
              <a:avLst/>
            </a:prstGeom>
            <a:noFill/>
          </p:spPr>
          <p:txBody>
            <a:bodyPr wrap="square" rtlCol="0">
              <a:spAutoFit/>
            </a:bodyPr>
            <a:lstStyle/>
            <a:p>
              <a:pPr>
                <a:lnSpc>
                  <a:spcPct val="130000"/>
                </a:lnSpc>
              </a:pPr>
              <a:r>
                <a:rPr lang="en-US" altLang="zh-CN" dirty="0">
                  <a:solidFill>
                    <a:schemeClr val="bg1"/>
                  </a:solidFill>
                  <a:latin typeface="方正隶变_GBK" panose="02000000000000000000" charset="-122"/>
                  <a:ea typeface="方正隶变_GBK" panose="02000000000000000000" charset="-122"/>
                </a:rPr>
                <a:t>sql</a:t>
              </a:r>
              <a:r>
                <a:rPr lang="zh-CN" altLang="en-US" dirty="0">
                  <a:solidFill>
                    <a:schemeClr val="bg1"/>
                  </a:solidFill>
                  <a:latin typeface="方正隶变_GBK" panose="02000000000000000000" charset="-122"/>
                  <a:ea typeface="方正隶变_GBK" panose="02000000000000000000" charset="-122"/>
                </a:rPr>
                <a:t>关联多个表语句混乱</a:t>
              </a:r>
              <a:r>
                <a:rPr lang="en-US" altLang="zh-CN" dirty="0">
                  <a:solidFill>
                    <a:schemeClr val="bg1"/>
                  </a:solidFill>
                  <a:latin typeface="方正隶变_GBK" panose="02000000000000000000" charset="-122"/>
                  <a:ea typeface="方正隶变_GBK" panose="02000000000000000000" charset="-122"/>
                </a:rPr>
                <a:t>. </a:t>
              </a:r>
              <a:endParaRPr lang="en-US" altLang="zh-CN" dirty="0">
                <a:solidFill>
                  <a:schemeClr val="bg1"/>
                </a:solidFill>
                <a:latin typeface="方正隶变_GBK" panose="02000000000000000000" charset="-122"/>
                <a:ea typeface="方正隶变_GBK" panose="02000000000000000000" charset="-122"/>
              </a:endParaRPr>
            </a:p>
          </p:txBody>
        </p:sp>
        <p:sp>
          <p:nvSpPr>
            <p:cNvPr id="31" name="FLYING IMPRESSION FID FEIZHAO    qq:1964271550"/>
            <p:cNvSpPr txBox="1"/>
            <p:nvPr/>
          </p:nvSpPr>
          <p:spPr>
            <a:xfrm>
              <a:off x="5124216" y="3235259"/>
              <a:ext cx="754036" cy="768350"/>
            </a:xfrm>
            <a:prstGeom prst="rect">
              <a:avLst/>
            </a:prstGeom>
            <a:noFill/>
          </p:spPr>
          <p:txBody>
            <a:bodyPr wrap="square" rtlCol="0">
              <a:spAutoFit/>
            </a:bodyPr>
            <a:lstStyle/>
            <a:p>
              <a:pPr algn="ctr"/>
              <a:r>
                <a:rPr lang="en-US" altLang="zh-CN" sz="4400" b="1" dirty="0">
                  <a:solidFill>
                    <a:srgbClr val="33C3AB"/>
                  </a:solidFill>
                  <a:latin typeface="微软雅黑" panose="020B0503020204020204" pitchFamily="34" charset="-122"/>
                  <a:ea typeface="微软雅黑" panose="020B0503020204020204" pitchFamily="34" charset="-122"/>
                </a:rPr>
                <a:t>2</a:t>
              </a:r>
              <a:endParaRPr lang="en-US" altLang="zh-CN" sz="4400" b="1" dirty="0">
                <a:solidFill>
                  <a:srgbClr val="33C3AB"/>
                </a:solidFill>
                <a:latin typeface="微软雅黑" panose="020B0503020204020204" pitchFamily="34" charset="-122"/>
                <a:ea typeface="微软雅黑" panose="020B0503020204020204" pitchFamily="34" charset="-122"/>
              </a:endParaRPr>
            </a:p>
          </p:txBody>
        </p:sp>
      </p:grpSp>
      <p:grpSp>
        <p:nvGrpSpPr>
          <p:cNvPr id="4" name="FLYING IMPRESSION FID FEIZHAO    qq:1964271550"/>
          <p:cNvGrpSpPr/>
          <p:nvPr/>
        </p:nvGrpSpPr>
        <p:grpSpPr>
          <a:xfrm>
            <a:off x="4527649" y="4699193"/>
            <a:ext cx="5598583" cy="1021112"/>
            <a:chOff x="4527649" y="4699193"/>
            <a:chExt cx="5598583" cy="1021112"/>
          </a:xfrm>
        </p:grpSpPr>
        <p:sp>
          <p:nvSpPr>
            <p:cNvPr id="25" name="FLYING IMPRESSION FID FEIZHAO    qq:1964271550"/>
            <p:cNvSpPr/>
            <p:nvPr/>
          </p:nvSpPr>
          <p:spPr>
            <a:xfrm>
              <a:off x="5242970" y="4801288"/>
              <a:ext cx="4883262" cy="816889"/>
            </a:xfrm>
            <a:prstGeom prst="homePlate">
              <a:avLst/>
            </a:prstGeom>
            <a:solidFill>
              <a:srgbClr val="FCB030"/>
            </a:solid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6" name="FLYING IMPRESSION FID FEIZHAO    qq:1964271550"/>
            <p:cNvSpPr/>
            <p:nvPr/>
          </p:nvSpPr>
          <p:spPr>
            <a:xfrm>
              <a:off x="4527649" y="4699193"/>
              <a:ext cx="1021112" cy="1021112"/>
            </a:xfrm>
            <a:prstGeom prst="ellipse">
              <a:avLst/>
            </a:prstGeom>
            <a:solidFill>
              <a:srgbClr val="ECEFF1"/>
            </a:solidFill>
            <a:ln w="57150">
              <a:solidFill>
                <a:srgbClr val="FCB030"/>
              </a:solidFill>
            </a:ln>
          </p:spPr>
          <p:style>
            <a:lnRef idx="2">
              <a:scrgbClr r="0" g="0" b="0"/>
            </a:lnRef>
            <a:fillRef idx="1">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29" name="FLYING IMPRESSION FID FEIZHAO    qq:1964271550"/>
            <p:cNvSpPr txBox="1"/>
            <p:nvPr/>
          </p:nvSpPr>
          <p:spPr>
            <a:xfrm>
              <a:off x="5705999" y="4883489"/>
              <a:ext cx="3792293" cy="450850"/>
            </a:xfrm>
            <a:prstGeom prst="rect">
              <a:avLst/>
            </a:prstGeom>
            <a:noFill/>
          </p:spPr>
          <p:txBody>
            <a:bodyPr wrap="square" rtlCol="0">
              <a:spAutoFit/>
            </a:bodyPr>
            <a:lstStyle/>
            <a:p>
              <a:pPr>
                <a:lnSpc>
                  <a:spcPct val="130000"/>
                </a:lnSpc>
              </a:pPr>
              <a:r>
                <a:rPr lang="zh-CN" altLang="en-US" dirty="0">
                  <a:solidFill>
                    <a:schemeClr val="bg1"/>
                  </a:solidFill>
                  <a:latin typeface="方正隶变_GBK" panose="02000000000000000000" charset="-122"/>
                  <a:ea typeface="方正隶变_GBK" panose="02000000000000000000" charset="-122"/>
                </a:rPr>
                <a:t>页面</a:t>
              </a:r>
              <a:r>
                <a:rPr lang="en-US" altLang="zh-CN" dirty="0">
                  <a:solidFill>
                    <a:schemeClr val="bg1"/>
                  </a:solidFill>
                  <a:latin typeface="方正隶变_GBK" panose="02000000000000000000" charset="-122"/>
                  <a:ea typeface="方正隶变_GBK" panose="02000000000000000000" charset="-122"/>
                </a:rPr>
                <a:t>js,css</a:t>
              </a:r>
              <a:r>
                <a:rPr lang="zh-CN" altLang="en-US" dirty="0">
                  <a:solidFill>
                    <a:schemeClr val="bg1"/>
                  </a:solidFill>
                  <a:latin typeface="方正隶变_GBK" panose="02000000000000000000" charset="-122"/>
                  <a:ea typeface="方正隶变_GBK" panose="02000000000000000000" charset="-122"/>
                </a:rPr>
                <a:t>样式起冲突</a:t>
              </a:r>
              <a:r>
                <a:rPr lang="en-US" altLang="zh-CN" dirty="0">
                  <a:solidFill>
                    <a:schemeClr val="bg1"/>
                  </a:solidFill>
                  <a:latin typeface="方正隶变_GBK" panose="02000000000000000000" charset="-122"/>
                  <a:ea typeface="方正隶变_GBK" panose="02000000000000000000" charset="-122"/>
                </a:rPr>
                <a:t>. </a:t>
              </a:r>
              <a:endParaRPr lang="en-US" altLang="zh-CN" dirty="0">
                <a:solidFill>
                  <a:schemeClr val="bg1"/>
                </a:solidFill>
                <a:latin typeface="方正隶变_GBK" panose="02000000000000000000" charset="-122"/>
                <a:ea typeface="方正隶变_GBK" panose="02000000000000000000" charset="-122"/>
              </a:endParaRPr>
            </a:p>
          </p:txBody>
        </p:sp>
        <p:sp>
          <p:nvSpPr>
            <p:cNvPr id="33" name="FLYING IMPRESSION FID FEIZHAO    qq:1964271550"/>
            <p:cNvSpPr txBox="1"/>
            <p:nvPr/>
          </p:nvSpPr>
          <p:spPr>
            <a:xfrm>
              <a:off x="4661912" y="4825011"/>
              <a:ext cx="754036" cy="768350"/>
            </a:xfrm>
            <a:prstGeom prst="rect">
              <a:avLst/>
            </a:prstGeom>
            <a:noFill/>
          </p:spPr>
          <p:txBody>
            <a:bodyPr wrap="square" rtlCol="0">
              <a:spAutoFit/>
            </a:bodyPr>
            <a:lstStyle/>
            <a:p>
              <a:pPr algn="ctr"/>
              <a:r>
                <a:rPr lang="en-US" altLang="zh-CN" sz="4400" b="1" dirty="0">
                  <a:solidFill>
                    <a:srgbClr val="FCB030"/>
                  </a:solidFill>
                  <a:latin typeface="微软雅黑" panose="020B0503020204020204" pitchFamily="34" charset="-122"/>
                  <a:ea typeface="微软雅黑" panose="020B0503020204020204" pitchFamily="34" charset="-122"/>
                </a:rPr>
                <a:t>3</a:t>
              </a:r>
              <a:endParaRPr lang="en-US" altLang="zh-CN" sz="4400" b="1" dirty="0">
                <a:solidFill>
                  <a:srgbClr val="FCB030"/>
                </a:solidFill>
                <a:latin typeface="微软雅黑" panose="020B0503020204020204" pitchFamily="34" charset="-122"/>
                <a:ea typeface="微软雅黑" panose="020B0503020204020204" pitchFamily="34" charset="-122"/>
              </a:endParaRPr>
            </a:p>
          </p:txBody>
        </p:sp>
      </p:grpSp>
      <p:sp>
        <p:nvSpPr>
          <p:cNvPr id="41" name="FLYING IMPRESSION FID FEIZHAO    qq:1964271550"/>
          <p:cNvSpPr txBox="1"/>
          <p:nvPr/>
        </p:nvSpPr>
        <p:spPr>
          <a:xfrm>
            <a:off x="2277015" y="3296813"/>
            <a:ext cx="2168178" cy="645160"/>
          </a:xfrm>
          <a:prstGeom prst="rect">
            <a:avLst/>
          </a:prstGeom>
          <a:noFill/>
        </p:spPr>
        <p:txBody>
          <a:bodyPr wrap="square" rtlCol="0">
            <a:spAutoFit/>
          </a:bodyPr>
          <a:lstStyle/>
          <a:p>
            <a:pPr algn="ctr"/>
            <a:r>
              <a:rPr lang="zh-CN" altLang="en-US" sz="3600" b="1" dirty="0">
                <a:solidFill>
                  <a:srgbClr val="364555"/>
                </a:solidFill>
                <a:latin typeface="微软雅黑" panose="020B0503020204020204" pitchFamily="34" charset="-122"/>
                <a:ea typeface="微软雅黑" panose="020B0503020204020204" pitchFamily="34" charset="-122"/>
              </a:rPr>
              <a:t>技术问题</a:t>
            </a:r>
            <a:endParaRPr lang="zh-CN" altLang="en-US" sz="3600" b="1" dirty="0">
              <a:solidFill>
                <a:srgbClr val="364555"/>
              </a:solidFill>
              <a:latin typeface="微软雅黑" panose="020B0503020204020204" pitchFamily="34" charset="-122"/>
              <a:ea typeface="微软雅黑" panose="020B0503020204020204" pitchFamily="34" charset="-122"/>
            </a:endParaRPr>
          </a:p>
        </p:txBody>
      </p:sp>
      <p:sp>
        <p:nvSpPr>
          <p:cNvPr id="42"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Effect transition="in" filter="fade">
                                      <p:cBhvr>
                                        <p:cTn id="9" dur="500"/>
                                        <p:tgtEl>
                                          <p:spTgt spid="41"/>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8"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 calcmode="lin" valueType="num">
                                      <p:cBhvr additive="base">
                                        <p:cTn id="14" dur="500" fill="hold"/>
                                        <p:tgtEl>
                                          <p:spTgt spid="15"/>
                                        </p:tgtEl>
                                        <p:attrNameLst>
                                          <p:attrName>ppt_x</p:attrName>
                                        </p:attrNameLst>
                                      </p:cBhvr>
                                      <p:tavLst>
                                        <p:tav tm="0">
                                          <p:val>
                                            <p:strVal val="0-#ppt_w/2"/>
                                          </p:val>
                                        </p:tav>
                                        <p:tav tm="100000">
                                          <p:val>
                                            <p:strVal val="#ppt_x"/>
                                          </p:val>
                                        </p:tav>
                                      </p:tavLst>
                                    </p:anim>
                                    <p:anim calcmode="lin" valueType="num">
                                      <p:cBhvr additive="base">
                                        <p:cTn id="15"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6" presetClass="emph" presetSubtype="0" fill="hold" nodeType="clickEffect">
                                  <p:stCondLst>
                                    <p:cond delay="0"/>
                                  </p:stCondLst>
                                  <p:childTnLst>
                                    <p:animEffect transition="out" filter="fade">
                                      <p:cBhvr>
                                        <p:cTn id="23" dur="500" tmFilter="0, 0; .2, .5; .8, .5; 1, 0"/>
                                        <p:tgtEl>
                                          <p:spTgt spid="2"/>
                                        </p:tgtEl>
                                      </p:cBhvr>
                                    </p:animEffect>
                                    <p:animScale>
                                      <p:cBhvr>
                                        <p:cTn id="24" dur="250" autoRev="1" fill="hold"/>
                                        <p:tgtEl>
                                          <p:spTgt spid="2"/>
                                        </p:tgtEl>
                                      </p:cBhvr>
                                      <p:by x="105000" y="105000"/>
                                    </p:animScale>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26" presetClass="emph" presetSubtype="0" fill="hold" nodeType="clickEffect">
                                  <p:stCondLst>
                                    <p:cond delay="0"/>
                                  </p:stCondLst>
                                  <p:childTnLst>
                                    <p:animEffect transition="out" filter="fade">
                                      <p:cBhvr>
                                        <p:cTn id="32" dur="500" tmFilter="0, 0; .2, .5; .8, .5; 1, 0"/>
                                        <p:tgtEl>
                                          <p:spTgt spid="3"/>
                                        </p:tgtEl>
                                      </p:cBhvr>
                                    </p:animEffect>
                                    <p:animScale>
                                      <p:cBhvr>
                                        <p:cTn id="33" dur="250" autoRev="1" fill="hold"/>
                                        <p:tgtEl>
                                          <p:spTgt spid="3"/>
                                        </p:tgtEl>
                                      </p:cBhvr>
                                      <p:by x="105000" y="105000"/>
                                    </p:animScale>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26" presetClass="emph" presetSubtype="0" fill="hold" nodeType="clickEffect">
                                  <p:stCondLst>
                                    <p:cond delay="0"/>
                                  </p:stCondLst>
                                  <p:childTnLst>
                                    <p:animEffect transition="out" filter="fade">
                                      <p:cBhvr>
                                        <p:cTn id="41" dur="500" tmFilter="0, 0; .2, .5; .8, .5; 1, 0"/>
                                        <p:tgtEl>
                                          <p:spTgt spid="4"/>
                                        </p:tgtEl>
                                      </p:cBhvr>
                                    </p:animEffect>
                                    <p:animScale>
                                      <p:cBhvr>
                                        <p:cTn id="42"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8" name="FLYING IMPRESSION FID FEIZHAO    qq:1964271550"/>
          <p:cNvSpPr txBox="1"/>
          <p:nvPr/>
        </p:nvSpPr>
        <p:spPr>
          <a:xfrm>
            <a:off x="5379006" y="192896"/>
            <a:ext cx="1452880" cy="706755"/>
          </a:xfrm>
          <a:prstGeom prst="rect">
            <a:avLst/>
          </a:prstGeom>
          <a:noFill/>
        </p:spPr>
        <p:txBody>
          <a:bodyPr wrap="none" rtlCol="0">
            <a:spAutoFit/>
          </a:bodyPr>
          <a:lstStyle/>
          <a:p>
            <a:pPr algn="ctr"/>
            <a:r>
              <a:rPr lang="zh-CN" altLang="en-US" sz="2000" dirty="0">
                <a:solidFill>
                  <a:srgbClr val="364555"/>
                </a:solidFill>
                <a:latin typeface="方正隶变_GBK" panose="02000000000000000000" charset="-122"/>
                <a:ea typeface="方正隶变_GBK" panose="02000000000000000000" charset="-122"/>
                <a:sym typeface="+mn-ea"/>
              </a:rPr>
              <a:t>技术和问题</a:t>
            </a:r>
            <a:endParaRPr lang="zh-CN" altLang="en-US" sz="2000" dirty="0">
              <a:solidFill>
                <a:srgbClr val="364555"/>
              </a:solidFill>
              <a:latin typeface="方正隶变_GBK" panose="02000000000000000000" charset="-122"/>
              <a:ea typeface="方正隶变_GBK" panose="02000000000000000000" charset="-122"/>
            </a:endParaRPr>
          </a:p>
          <a:p>
            <a:pPr algn="ctr"/>
            <a:endParaRPr lang="zh-CN" altLang="en-US" sz="2000" b="1" dirty="0">
              <a:solidFill>
                <a:srgbClr val="364555"/>
              </a:solidFill>
              <a:latin typeface="微软雅黑" panose="020B0503020204020204" pitchFamily="34" charset="-122"/>
              <a:ea typeface="微软雅黑" panose="020B0503020204020204" pitchFamily="34" charset="-122"/>
            </a:endParaRPr>
          </a:p>
        </p:txBody>
      </p:sp>
      <p:cxnSp>
        <p:nvCxnSpPr>
          <p:cNvPr id="40" name="FLYING IMPRESSION FID FEIZHAO    qq:1964271550"/>
          <p:cNvCxnSpPr/>
          <p:nvPr/>
        </p:nvCxnSpPr>
        <p:spPr>
          <a:xfrm>
            <a:off x="5987601" y="829991"/>
            <a:ext cx="235688" cy="0"/>
          </a:xfrm>
          <a:prstGeom prst="line">
            <a:avLst/>
          </a:prstGeom>
          <a:ln w="28575" cap="rnd">
            <a:solidFill>
              <a:srgbClr val="EB5F56"/>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1412673" y="1763832"/>
            <a:ext cx="3810630" cy="1798835"/>
            <a:chOff x="1412673" y="1763832"/>
            <a:chExt cx="3810630" cy="1798835"/>
          </a:xfrm>
        </p:grpSpPr>
        <p:sp>
          <p:nvSpPr>
            <p:cNvPr id="15" name="FLYING IMPRESSION FID FEIZHAO    qq:1964271550"/>
            <p:cNvSpPr/>
            <p:nvPr/>
          </p:nvSpPr>
          <p:spPr bwMode="auto">
            <a:xfrm>
              <a:off x="1412673" y="2075724"/>
              <a:ext cx="3810630" cy="1486943"/>
            </a:xfrm>
            <a:prstGeom prst="rect">
              <a:avLst/>
            </a:prstGeom>
            <a:noFill/>
            <a:ln w="15875">
              <a:solidFill>
                <a:srgbClr val="FCB030"/>
              </a:solidFill>
              <a:prstDash val="solid"/>
            </a:ln>
          </p:spPr>
          <p:style>
            <a:lnRef idx="2">
              <a:schemeClr val="accent2"/>
            </a:lnRef>
            <a:fillRef idx="1">
              <a:schemeClr val="lt1"/>
            </a:fillRef>
            <a:effectRef idx="0">
              <a:schemeClr val="accent2"/>
            </a:effectRef>
            <a:fontRef idx="minor">
              <a:schemeClr val="dk1"/>
            </a:fontRef>
          </p:style>
          <p:txBody>
            <a:bodyPr lIns="91430" tIns="45716" rIns="91430" bIns="45716" anchor="ctr"/>
            <a:lstStyle/>
            <a:p>
              <a:pPr marL="0" lvl="2" algn="ctr" eaLnBrk="0" fontAlgn="ctr" hangingPunct="0">
                <a:buClr>
                  <a:srgbClr val="FF0000"/>
                </a:buClr>
                <a:buSzPct val="70000"/>
                <a:buFont typeface="Wingdings" panose="05000000000000000000" pitchFamily="2" charset="2"/>
                <a:buChar char="n"/>
                <a:tabLst>
                  <a:tab pos="135890" algn="l"/>
                </a:tabLst>
                <a:defRPr/>
              </a:pPr>
              <a:endParaRPr lang="zh-CN" altLang="en-US" dirty="0">
                <a:solidFill>
                  <a:srgbClr val="F46493"/>
                </a:solidFill>
                <a:latin typeface="微软雅黑" panose="020B0503020204020204" pitchFamily="34" charset="-122"/>
                <a:ea typeface="微软雅黑" panose="020B0503020204020204" pitchFamily="34" charset="-122"/>
              </a:endParaRPr>
            </a:p>
          </p:txBody>
        </p:sp>
        <p:sp>
          <p:nvSpPr>
            <p:cNvPr id="16" name="FLYING IMPRESSION FID FEIZHAO    qq:1964271550"/>
            <p:cNvSpPr/>
            <p:nvPr/>
          </p:nvSpPr>
          <p:spPr>
            <a:xfrm>
              <a:off x="2235525" y="1763832"/>
              <a:ext cx="2164927" cy="623779"/>
            </a:xfrm>
            <a:prstGeom prst="snip2DiagRect">
              <a:avLst/>
            </a:prstGeom>
            <a:solidFill>
              <a:srgbClr val="FCB03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28" name="FLYING IMPRESSION FID FEIZHAO    qq:1964271550"/>
            <p:cNvSpPr txBox="1"/>
            <p:nvPr/>
          </p:nvSpPr>
          <p:spPr>
            <a:xfrm>
              <a:off x="2463936" y="1891552"/>
              <a:ext cx="1708105" cy="398780"/>
            </a:xfrm>
            <a:prstGeom prst="rect">
              <a:avLst/>
            </a:prstGeom>
            <a:noFill/>
          </p:spPr>
          <p:txBody>
            <a:bodyPr wrap="square" rtlCol="0">
              <a:spAutoFit/>
            </a:bodyPr>
            <a:lstStyle/>
            <a:p>
              <a:pPr algn="ctr"/>
              <a:r>
                <a:rPr lang="zh-CN" altLang="en-US" sz="2000" b="1" dirty="0">
                  <a:solidFill>
                    <a:schemeClr val="bg1"/>
                  </a:solidFill>
                  <a:latin typeface="方正隶变_GBK" panose="02000000000000000000" charset="-122"/>
                  <a:ea typeface="方正隶变_GBK" panose="02000000000000000000" charset="-122"/>
                </a:rPr>
                <a:t>问题</a:t>
              </a:r>
              <a:r>
                <a:rPr lang="en-US" altLang="zh-CN" sz="2000" b="1" dirty="0">
                  <a:solidFill>
                    <a:schemeClr val="bg1"/>
                  </a:solidFill>
                  <a:latin typeface="方正隶变_GBK" panose="02000000000000000000" charset="-122"/>
                  <a:ea typeface="方正隶变_GBK" panose="02000000000000000000" charset="-122"/>
                </a:rPr>
                <a:t>1</a:t>
              </a:r>
              <a:endParaRPr lang="en-US" altLang="zh-CN" sz="2000" b="1" dirty="0">
                <a:solidFill>
                  <a:schemeClr val="bg1"/>
                </a:solidFill>
                <a:latin typeface="方正隶变_GBK" panose="02000000000000000000" charset="-122"/>
                <a:ea typeface="方正隶变_GBK" panose="02000000000000000000" charset="-122"/>
              </a:endParaRPr>
            </a:p>
          </p:txBody>
        </p:sp>
        <p:sp>
          <p:nvSpPr>
            <p:cNvPr id="29" name="FLYING IMPRESSION FID FEIZHAO    qq:1964271550"/>
            <p:cNvSpPr txBox="1"/>
            <p:nvPr/>
          </p:nvSpPr>
          <p:spPr>
            <a:xfrm>
              <a:off x="1481763" y="2559302"/>
              <a:ext cx="3672450" cy="370840"/>
            </a:xfrm>
            <a:prstGeom prst="rect">
              <a:avLst/>
            </a:prstGeom>
            <a:noFill/>
          </p:spPr>
          <p:txBody>
            <a:bodyPr wrap="square" rtlCol="0">
              <a:spAutoFit/>
            </a:bodyPr>
            <a:lstStyle/>
            <a:p>
              <a:pPr algn="ct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推荐人的奖励问题</a:t>
              </a:r>
              <a:r>
                <a:rPr lang="en-US" altLang="zh-CN" sz="1400" dirty="0">
                  <a:solidFill>
                    <a:schemeClr val="bg2">
                      <a:lumMod val="25000"/>
                    </a:schemeClr>
                  </a:solidFill>
                  <a:latin typeface="微软雅黑" panose="020B0503020204020204" pitchFamily="34" charset="-122"/>
                  <a:ea typeface="微软雅黑" panose="020B0503020204020204" pitchFamily="34" charset="-122"/>
                </a:rPr>
                <a:t>.</a:t>
              </a:r>
              <a:endParaRPr lang="en-US" altLang="zh-CN" sz="1400" dirty="0">
                <a:solidFill>
                  <a:schemeClr val="bg2">
                    <a:lumMod val="25000"/>
                  </a:schemeClr>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7033572" y="1763832"/>
            <a:ext cx="3810630" cy="1798835"/>
            <a:chOff x="7033572" y="1763832"/>
            <a:chExt cx="3810630" cy="1798835"/>
          </a:xfrm>
        </p:grpSpPr>
        <p:sp>
          <p:nvSpPr>
            <p:cNvPr id="17" name="FLYING IMPRESSION FID FEIZHAO    qq:1964271550"/>
            <p:cNvSpPr/>
            <p:nvPr/>
          </p:nvSpPr>
          <p:spPr bwMode="auto">
            <a:xfrm>
              <a:off x="7033572" y="2075724"/>
              <a:ext cx="3810630" cy="1486943"/>
            </a:xfrm>
            <a:prstGeom prst="rect">
              <a:avLst/>
            </a:prstGeom>
            <a:noFill/>
            <a:ln w="15875">
              <a:solidFill>
                <a:srgbClr val="364555"/>
              </a:solidFill>
              <a:prstDash val="solid"/>
            </a:ln>
          </p:spPr>
          <p:style>
            <a:lnRef idx="2">
              <a:schemeClr val="accent2"/>
            </a:lnRef>
            <a:fillRef idx="1">
              <a:schemeClr val="lt1"/>
            </a:fillRef>
            <a:effectRef idx="0">
              <a:schemeClr val="accent2"/>
            </a:effectRef>
            <a:fontRef idx="minor">
              <a:schemeClr val="dk1"/>
            </a:fontRef>
          </p:style>
          <p:txBody>
            <a:bodyPr lIns="91430" tIns="45716" rIns="91430" bIns="45716" anchor="ctr"/>
            <a:lstStyle/>
            <a:p>
              <a:pPr marL="0" lvl="2" algn="ctr" eaLnBrk="0" fontAlgn="ctr" hangingPunct="0">
                <a:buClr>
                  <a:srgbClr val="FF0000"/>
                </a:buClr>
                <a:buSzPct val="70000"/>
                <a:buFont typeface="Wingdings" panose="05000000000000000000" pitchFamily="2" charset="2"/>
                <a:buChar char="n"/>
                <a:tabLst>
                  <a:tab pos="135890" algn="l"/>
                </a:tabLst>
                <a:defRPr/>
              </a:pPr>
              <a:endParaRPr lang="zh-CN" altLang="en-US" dirty="0">
                <a:solidFill>
                  <a:srgbClr val="F46493"/>
                </a:solidFill>
                <a:latin typeface="微软雅黑" panose="020B0503020204020204" pitchFamily="34" charset="-122"/>
                <a:ea typeface="微软雅黑" panose="020B0503020204020204" pitchFamily="34" charset="-122"/>
              </a:endParaRPr>
            </a:p>
          </p:txBody>
        </p:sp>
        <p:sp>
          <p:nvSpPr>
            <p:cNvPr id="18" name="FLYING IMPRESSION FID FEIZHAO    qq:1964271550"/>
            <p:cNvSpPr/>
            <p:nvPr/>
          </p:nvSpPr>
          <p:spPr>
            <a:xfrm>
              <a:off x="7856424" y="1763832"/>
              <a:ext cx="2164927" cy="623779"/>
            </a:xfrm>
            <a:prstGeom prst="snip2DiagRect">
              <a:avLst/>
            </a:prstGeom>
            <a:solidFill>
              <a:srgbClr val="36455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30" name="FLYING IMPRESSION FID FEIZHAO    qq:1964271550"/>
            <p:cNvSpPr txBox="1"/>
            <p:nvPr/>
          </p:nvSpPr>
          <p:spPr>
            <a:xfrm>
              <a:off x="8084835" y="1891552"/>
              <a:ext cx="1708105" cy="706755"/>
            </a:xfrm>
            <a:prstGeom prst="rect">
              <a:avLst/>
            </a:prstGeom>
            <a:noFill/>
          </p:spPr>
          <p:txBody>
            <a:bodyPr wrap="square" rtlCol="0">
              <a:spAutoFit/>
            </a:bodyPr>
            <a:lstStyle/>
            <a:p>
              <a:pPr algn="ctr"/>
              <a:r>
                <a:rPr lang="zh-CN" altLang="en-US" sz="2000" b="1" dirty="0">
                  <a:solidFill>
                    <a:schemeClr val="bg1"/>
                  </a:solidFill>
                  <a:latin typeface="方正隶变_GBK" panose="02000000000000000000" charset="-122"/>
                  <a:ea typeface="方正隶变_GBK" panose="02000000000000000000" charset="-122"/>
                  <a:sym typeface="+mn-ea"/>
                </a:rPr>
                <a:t>问题</a:t>
              </a:r>
              <a:r>
                <a:rPr lang="en-US" altLang="zh-CN" sz="2000" b="1" dirty="0">
                  <a:solidFill>
                    <a:schemeClr val="bg1"/>
                  </a:solidFill>
                  <a:latin typeface="方正隶变_GBK" panose="02000000000000000000" charset="-122"/>
                  <a:ea typeface="方正隶变_GBK" panose="02000000000000000000" charset="-122"/>
                  <a:sym typeface="+mn-ea"/>
                </a:rPr>
                <a:t>2</a:t>
              </a:r>
              <a:endParaRPr lang="en-US" altLang="zh-CN" sz="2000" b="1" dirty="0">
                <a:solidFill>
                  <a:schemeClr val="bg1"/>
                </a:solidFill>
                <a:latin typeface="方正隶变_GBK" panose="02000000000000000000" charset="-122"/>
                <a:ea typeface="方正隶变_GBK" panose="02000000000000000000" charset="-122"/>
                <a:sym typeface="+mn-ea"/>
              </a:endParaRPr>
            </a:p>
            <a:p>
              <a:pPr algn="ct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31" name="FLYING IMPRESSION FID FEIZHAO    qq:1964271550"/>
            <p:cNvSpPr txBox="1"/>
            <p:nvPr/>
          </p:nvSpPr>
          <p:spPr>
            <a:xfrm>
              <a:off x="7102662" y="2559302"/>
              <a:ext cx="3672450" cy="370840"/>
            </a:xfrm>
            <a:prstGeom prst="rect">
              <a:avLst/>
            </a:prstGeom>
            <a:noFill/>
          </p:spPr>
          <p:txBody>
            <a:bodyPr wrap="square" rtlCol="0">
              <a:spAutoFit/>
            </a:bodyPr>
            <a:lstStyle/>
            <a:p>
              <a:pPr algn="ctr">
                <a:lnSpc>
                  <a:spcPct val="13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实现投资功能时满标与未满标的问题</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1412673" y="4011486"/>
            <a:ext cx="3810630" cy="1798836"/>
            <a:chOff x="1412673" y="4011486"/>
            <a:chExt cx="3810630" cy="1798836"/>
          </a:xfrm>
        </p:grpSpPr>
        <p:sp>
          <p:nvSpPr>
            <p:cNvPr id="19" name="FLYING IMPRESSION FID FEIZHAO    qq:1964271550"/>
            <p:cNvSpPr/>
            <p:nvPr/>
          </p:nvSpPr>
          <p:spPr bwMode="auto">
            <a:xfrm>
              <a:off x="1412673" y="4323379"/>
              <a:ext cx="3810630" cy="1486943"/>
            </a:xfrm>
            <a:prstGeom prst="rect">
              <a:avLst/>
            </a:prstGeom>
            <a:noFill/>
            <a:ln w="15875">
              <a:solidFill>
                <a:srgbClr val="EB5F56"/>
              </a:solidFill>
              <a:prstDash val="solid"/>
            </a:ln>
          </p:spPr>
          <p:style>
            <a:lnRef idx="2">
              <a:schemeClr val="accent2"/>
            </a:lnRef>
            <a:fillRef idx="1">
              <a:schemeClr val="lt1"/>
            </a:fillRef>
            <a:effectRef idx="0">
              <a:schemeClr val="accent2"/>
            </a:effectRef>
            <a:fontRef idx="minor">
              <a:schemeClr val="dk1"/>
            </a:fontRef>
          </p:style>
          <p:txBody>
            <a:bodyPr lIns="91430" tIns="45716" rIns="91430" bIns="45716" anchor="ctr"/>
            <a:lstStyle/>
            <a:p>
              <a:pPr marL="0" lvl="2" algn="ctr" eaLnBrk="0" fontAlgn="ctr" hangingPunct="0">
                <a:buClr>
                  <a:srgbClr val="FF0000"/>
                </a:buClr>
                <a:buSzPct val="70000"/>
                <a:buFont typeface="Wingdings" panose="05000000000000000000" pitchFamily="2" charset="2"/>
                <a:buChar char="n"/>
                <a:tabLst>
                  <a:tab pos="135890" algn="l"/>
                </a:tabLst>
                <a:defRPr/>
              </a:pPr>
              <a:endParaRPr lang="zh-CN" altLang="en-US" dirty="0">
                <a:solidFill>
                  <a:srgbClr val="F46493"/>
                </a:solidFill>
                <a:latin typeface="微软雅黑" panose="020B0503020204020204" pitchFamily="34" charset="-122"/>
                <a:ea typeface="微软雅黑" panose="020B0503020204020204" pitchFamily="34" charset="-122"/>
              </a:endParaRPr>
            </a:p>
          </p:txBody>
        </p:sp>
        <p:sp>
          <p:nvSpPr>
            <p:cNvPr id="25" name="FLYING IMPRESSION FID FEIZHAO    qq:1964271550"/>
            <p:cNvSpPr/>
            <p:nvPr/>
          </p:nvSpPr>
          <p:spPr>
            <a:xfrm>
              <a:off x="2235525" y="4011486"/>
              <a:ext cx="2164927" cy="623779"/>
            </a:xfrm>
            <a:prstGeom prst="snip2DiagRect">
              <a:avLst/>
            </a:prstGeom>
            <a:solidFill>
              <a:srgbClr val="EB5F5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33" name="FLYING IMPRESSION FID FEIZHAO    qq:1964271550"/>
            <p:cNvSpPr txBox="1"/>
            <p:nvPr/>
          </p:nvSpPr>
          <p:spPr>
            <a:xfrm>
              <a:off x="2463936" y="4161664"/>
              <a:ext cx="1708105" cy="706755"/>
            </a:xfrm>
            <a:prstGeom prst="rect">
              <a:avLst/>
            </a:prstGeom>
            <a:noFill/>
          </p:spPr>
          <p:txBody>
            <a:bodyPr wrap="square" rtlCol="0">
              <a:spAutoFit/>
            </a:bodyPr>
            <a:lstStyle/>
            <a:p>
              <a:pPr algn="ctr"/>
              <a:r>
                <a:rPr lang="zh-CN" altLang="en-US" sz="2000" b="1" dirty="0">
                  <a:solidFill>
                    <a:schemeClr val="bg1"/>
                  </a:solidFill>
                  <a:latin typeface="方正隶变_GBK" panose="02000000000000000000" charset="-122"/>
                  <a:ea typeface="方正隶变_GBK" panose="02000000000000000000" charset="-122"/>
                  <a:sym typeface="+mn-ea"/>
                </a:rPr>
                <a:t>问题</a:t>
              </a:r>
              <a:r>
                <a:rPr lang="en-US" altLang="zh-CN" sz="2000" b="1" dirty="0">
                  <a:solidFill>
                    <a:schemeClr val="bg1"/>
                  </a:solidFill>
                  <a:latin typeface="方正隶变_GBK" panose="02000000000000000000" charset="-122"/>
                  <a:ea typeface="方正隶变_GBK" panose="02000000000000000000" charset="-122"/>
                  <a:sym typeface="+mn-ea"/>
                </a:rPr>
                <a:t>3</a:t>
              </a:r>
              <a:endParaRPr lang="en-US" altLang="zh-CN" sz="2000" b="1" dirty="0">
                <a:solidFill>
                  <a:schemeClr val="bg1"/>
                </a:solidFill>
                <a:latin typeface="方正隶变_GBK" panose="02000000000000000000" charset="-122"/>
                <a:ea typeface="方正隶变_GBK" panose="02000000000000000000" charset="-122"/>
                <a:sym typeface="+mn-ea"/>
              </a:endParaRPr>
            </a:p>
            <a:p>
              <a:pPr algn="ct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41" name="FLYING IMPRESSION FID FEIZHAO    qq:1964271550"/>
            <p:cNvSpPr txBox="1"/>
            <p:nvPr/>
          </p:nvSpPr>
          <p:spPr>
            <a:xfrm>
              <a:off x="1481763" y="4829414"/>
              <a:ext cx="3672450" cy="370840"/>
            </a:xfrm>
            <a:prstGeom prst="rect">
              <a:avLst/>
            </a:prstGeom>
            <a:noFill/>
          </p:spPr>
          <p:txBody>
            <a:bodyPr wrap="square" rtlCol="0">
              <a:spAutoFit/>
            </a:bodyPr>
            <a:lstStyle/>
            <a:p>
              <a:pPr algn="ctr">
                <a:lnSpc>
                  <a:spcPct val="130000"/>
                </a:lnSpc>
              </a:pPr>
              <a:r>
                <a:rPr lang="en-US" altLang="zh-CN" sz="1400" dirty="0">
                  <a:solidFill>
                    <a:schemeClr val="bg2">
                      <a:lumMod val="25000"/>
                    </a:schemeClr>
                  </a:solidFill>
                  <a:latin typeface="微软雅黑" panose="020B0503020204020204" pitchFamily="34" charset="-122"/>
                  <a:ea typeface="微软雅黑" panose="020B0503020204020204" pitchFamily="34" charset="-122"/>
                </a:rPr>
                <a:t>ireport</a:t>
              </a:r>
              <a:r>
                <a:rPr lang="zh-CN" altLang="en-US" sz="1400" dirty="0">
                  <a:solidFill>
                    <a:schemeClr val="bg2">
                      <a:lumMod val="25000"/>
                    </a:schemeClr>
                  </a:solidFill>
                  <a:latin typeface="微软雅黑" panose="020B0503020204020204" pitchFamily="34" charset="-122"/>
                  <a:ea typeface="微软雅黑" panose="020B0503020204020204" pitchFamily="34" charset="-122"/>
                </a:rPr>
                <a:t>导出</a:t>
              </a:r>
              <a:r>
                <a:rPr lang="en-US" altLang="zh-CN" sz="1400" dirty="0">
                  <a:solidFill>
                    <a:schemeClr val="bg2">
                      <a:lumMod val="25000"/>
                    </a:schemeClr>
                  </a:solidFill>
                  <a:latin typeface="微软雅黑" panose="020B0503020204020204" pitchFamily="34" charset="-122"/>
                  <a:ea typeface="微软雅黑" panose="020B0503020204020204" pitchFamily="34" charset="-122"/>
                </a:rPr>
                <a:t>PDF</a:t>
              </a:r>
              <a:r>
                <a:rPr lang="zh-CN" altLang="en-US" sz="1400" dirty="0">
                  <a:solidFill>
                    <a:schemeClr val="bg2">
                      <a:lumMod val="25000"/>
                    </a:schemeClr>
                  </a:solidFill>
                  <a:latin typeface="微软雅黑" panose="020B0503020204020204" pitchFamily="34" charset="-122"/>
                  <a:ea typeface="微软雅黑" panose="020B0503020204020204" pitchFamily="34" charset="-122"/>
                </a:rPr>
                <a:t>出现中文显示不了问题</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7033572" y="4011486"/>
            <a:ext cx="3810630" cy="1798836"/>
            <a:chOff x="7033572" y="4011486"/>
            <a:chExt cx="3810630" cy="1798836"/>
          </a:xfrm>
        </p:grpSpPr>
        <p:sp>
          <p:nvSpPr>
            <p:cNvPr id="26" name="FLYING IMPRESSION FID FEIZHAO    qq:1964271550"/>
            <p:cNvSpPr/>
            <p:nvPr/>
          </p:nvSpPr>
          <p:spPr bwMode="auto">
            <a:xfrm>
              <a:off x="7033572" y="4323379"/>
              <a:ext cx="3810630" cy="1486943"/>
            </a:xfrm>
            <a:prstGeom prst="rect">
              <a:avLst/>
            </a:prstGeom>
            <a:noFill/>
            <a:ln w="15875">
              <a:solidFill>
                <a:srgbClr val="33C3AB"/>
              </a:solidFill>
              <a:prstDash val="solid"/>
            </a:ln>
          </p:spPr>
          <p:style>
            <a:lnRef idx="2">
              <a:schemeClr val="accent2"/>
            </a:lnRef>
            <a:fillRef idx="1">
              <a:schemeClr val="lt1"/>
            </a:fillRef>
            <a:effectRef idx="0">
              <a:schemeClr val="accent2"/>
            </a:effectRef>
            <a:fontRef idx="minor">
              <a:schemeClr val="dk1"/>
            </a:fontRef>
          </p:style>
          <p:txBody>
            <a:bodyPr lIns="91430" tIns="45716" rIns="91430" bIns="45716" anchor="ctr"/>
            <a:lstStyle/>
            <a:p>
              <a:pPr marL="0" lvl="2" algn="ctr" eaLnBrk="0" fontAlgn="ctr" hangingPunct="0">
                <a:buClr>
                  <a:srgbClr val="FF0000"/>
                </a:buClr>
                <a:buSzPct val="70000"/>
                <a:buFont typeface="Wingdings" panose="05000000000000000000" pitchFamily="2" charset="2"/>
                <a:buChar char="n"/>
                <a:tabLst>
                  <a:tab pos="135890" algn="l"/>
                </a:tabLst>
                <a:defRPr/>
              </a:pPr>
              <a:endParaRPr lang="zh-CN" altLang="en-US" dirty="0">
                <a:solidFill>
                  <a:srgbClr val="F46493"/>
                </a:solidFill>
                <a:latin typeface="微软雅黑" panose="020B0503020204020204" pitchFamily="34" charset="-122"/>
                <a:ea typeface="微软雅黑" panose="020B0503020204020204" pitchFamily="34" charset="-122"/>
              </a:endParaRPr>
            </a:p>
          </p:txBody>
        </p:sp>
        <p:sp>
          <p:nvSpPr>
            <p:cNvPr id="27" name="FLYING IMPRESSION FID FEIZHAO    qq:1964271550"/>
            <p:cNvSpPr/>
            <p:nvPr/>
          </p:nvSpPr>
          <p:spPr>
            <a:xfrm>
              <a:off x="7856424" y="4011486"/>
              <a:ext cx="2164927" cy="623779"/>
            </a:xfrm>
            <a:prstGeom prst="snip2DiagRect">
              <a:avLst/>
            </a:prstGeom>
            <a:solidFill>
              <a:srgbClr val="33C3A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42" name="FLYING IMPRESSION FID FEIZHAO    qq:1964271550"/>
            <p:cNvSpPr txBox="1"/>
            <p:nvPr/>
          </p:nvSpPr>
          <p:spPr>
            <a:xfrm>
              <a:off x="8084835" y="4161664"/>
              <a:ext cx="1708105" cy="706755"/>
            </a:xfrm>
            <a:prstGeom prst="rect">
              <a:avLst/>
            </a:prstGeom>
            <a:noFill/>
          </p:spPr>
          <p:txBody>
            <a:bodyPr wrap="square" rtlCol="0">
              <a:spAutoFit/>
            </a:bodyPr>
            <a:lstStyle/>
            <a:p>
              <a:pPr algn="ctr"/>
              <a:r>
                <a:rPr lang="zh-CN" altLang="en-US" sz="2000" b="1" dirty="0">
                  <a:solidFill>
                    <a:schemeClr val="bg1"/>
                  </a:solidFill>
                  <a:latin typeface="方正隶变_GBK" panose="02000000000000000000" charset="-122"/>
                  <a:ea typeface="方正隶变_GBK" panose="02000000000000000000" charset="-122"/>
                  <a:sym typeface="+mn-ea"/>
                </a:rPr>
                <a:t>问题</a:t>
              </a:r>
              <a:r>
                <a:rPr lang="en-US" altLang="zh-CN" sz="2000" b="1" dirty="0">
                  <a:solidFill>
                    <a:schemeClr val="bg1"/>
                  </a:solidFill>
                  <a:latin typeface="方正隶变_GBK" panose="02000000000000000000" charset="-122"/>
                  <a:ea typeface="方正隶变_GBK" panose="02000000000000000000" charset="-122"/>
                  <a:sym typeface="+mn-ea"/>
                </a:rPr>
                <a:t>4</a:t>
              </a:r>
              <a:endParaRPr lang="en-US" altLang="zh-CN" sz="2000" b="1" dirty="0">
                <a:solidFill>
                  <a:schemeClr val="bg1"/>
                </a:solidFill>
                <a:latin typeface="方正隶变_GBK" panose="02000000000000000000" charset="-122"/>
                <a:ea typeface="方正隶变_GBK" panose="02000000000000000000" charset="-122"/>
                <a:sym typeface="+mn-ea"/>
              </a:endParaRPr>
            </a:p>
            <a:p>
              <a:pPr algn="ct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43" name="FLYING IMPRESSION FID FEIZHAO    qq:1964271550"/>
            <p:cNvSpPr txBox="1"/>
            <p:nvPr/>
          </p:nvSpPr>
          <p:spPr>
            <a:xfrm>
              <a:off x="7102662" y="4829414"/>
              <a:ext cx="3672450" cy="370840"/>
            </a:xfrm>
            <a:prstGeom prst="rect">
              <a:avLst/>
            </a:prstGeom>
            <a:noFill/>
          </p:spPr>
          <p:txBody>
            <a:bodyPr wrap="square" rtlCol="0">
              <a:spAutoFit/>
            </a:bodyPr>
            <a:lstStyle/>
            <a:p>
              <a:pPr algn="ctr">
                <a:lnSpc>
                  <a:spcPct val="13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上传代码到</a:t>
              </a:r>
              <a:r>
                <a:rPr lang="en-US" altLang="zh-CN" sz="1400" dirty="0">
                  <a:solidFill>
                    <a:schemeClr val="bg2">
                      <a:lumMod val="25000"/>
                    </a:schemeClr>
                  </a:solidFill>
                  <a:latin typeface="微软雅黑" panose="020B0503020204020204" pitchFamily="34" charset="-122"/>
                  <a:ea typeface="微软雅黑" panose="020B0503020204020204" pitchFamily="34" charset="-122"/>
                </a:rPr>
                <a:t>github</a:t>
              </a:r>
              <a:r>
                <a:rPr lang="zh-CN" altLang="en-US" sz="1400" dirty="0">
                  <a:solidFill>
                    <a:schemeClr val="bg2">
                      <a:lumMod val="25000"/>
                    </a:schemeClr>
                  </a:solidFill>
                  <a:latin typeface="微软雅黑" panose="020B0503020204020204" pitchFamily="34" charset="-122"/>
                  <a:ea typeface="微软雅黑" panose="020B0503020204020204" pitchFamily="34" charset="-122"/>
                </a:rPr>
                <a:t>服务器总是会出问题</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grpSp>
      <p:sp>
        <p:nvSpPr>
          <p:cNvPr id="44"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49" presetClass="entr" presetSubtype="0" decel="10000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 calcmode="lin" valueType="num">
                                      <p:cBhvr>
                                        <p:cTn id="17" dur="500" fill="hold"/>
                                        <p:tgtEl>
                                          <p:spTgt spid="3"/>
                                        </p:tgtEl>
                                        <p:attrNameLst>
                                          <p:attrName>style.rotation</p:attrName>
                                        </p:attrNameLst>
                                      </p:cBhvr>
                                      <p:tavLst>
                                        <p:tav tm="0">
                                          <p:val>
                                            <p:fltVal val="360"/>
                                          </p:val>
                                        </p:tav>
                                        <p:tav tm="100000">
                                          <p:val>
                                            <p:fltVal val="0"/>
                                          </p:val>
                                        </p:tav>
                                      </p:tavLst>
                                    </p:anim>
                                    <p:animEffect transition="in" filter="fade">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500" fill="hold"/>
                                        <p:tgtEl>
                                          <p:spTgt spid="5"/>
                                        </p:tgtEl>
                                        <p:attrNameLst>
                                          <p:attrName>ppt_w</p:attrName>
                                        </p:attrNameLst>
                                      </p:cBhvr>
                                      <p:tavLst>
                                        <p:tav tm="0">
                                          <p:val>
                                            <p:fltVal val="0"/>
                                          </p:val>
                                        </p:tav>
                                        <p:tav tm="100000">
                                          <p:val>
                                            <p:strVal val="#ppt_w"/>
                                          </p:val>
                                        </p:tav>
                                      </p:tavLst>
                                    </p:anim>
                                    <p:anim calcmode="lin" valueType="num">
                                      <p:cBhvr>
                                        <p:cTn id="24" dur="500" fill="hold"/>
                                        <p:tgtEl>
                                          <p:spTgt spid="5"/>
                                        </p:tgtEl>
                                        <p:attrNameLst>
                                          <p:attrName>ppt_h</p:attrName>
                                        </p:attrNameLst>
                                      </p:cBhvr>
                                      <p:tavLst>
                                        <p:tav tm="0">
                                          <p:val>
                                            <p:fltVal val="0"/>
                                          </p:val>
                                        </p:tav>
                                        <p:tav tm="100000">
                                          <p:val>
                                            <p:strVal val="#ppt_h"/>
                                          </p:val>
                                        </p:tav>
                                      </p:tavLst>
                                    </p:anim>
                                    <p:anim calcmode="lin" valueType="num">
                                      <p:cBhvr>
                                        <p:cTn id="25" dur="500" fill="hold"/>
                                        <p:tgtEl>
                                          <p:spTgt spid="5"/>
                                        </p:tgtEl>
                                        <p:attrNameLst>
                                          <p:attrName>style.rotation</p:attrName>
                                        </p:attrNameLst>
                                      </p:cBhvr>
                                      <p:tavLst>
                                        <p:tav tm="0">
                                          <p:val>
                                            <p:fltVal val="360"/>
                                          </p:val>
                                        </p:tav>
                                        <p:tav tm="100000">
                                          <p:val>
                                            <p:fltVal val="0"/>
                                          </p:val>
                                        </p:tav>
                                      </p:tavLst>
                                    </p:anim>
                                    <p:animEffect transition="in" filter="fade">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49" presetClass="entr" presetSubtype="0" decel="10000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p:cTn id="31" dur="500" fill="hold"/>
                                        <p:tgtEl>
                                          <p:spTgt spid="4"/>
                                        </p:tgtEl>
                                        <p:attrNameLst>
                                          <p:attrName>ppt_w</p:attrName>
                                        </p:attrNameLst>
                                      </p:cBhvr>
                                      <p:tavLst>
                                        <p:tav tm="0">
                                          <p:val>
                                            <p:fltVal val="0"/>
                                          </p:val>
                                        </p:tav>
                                        <p:tav tm="100000">
                                          <p:val>
                                            <p:strVal val="#ppt_w"/>
                                          </p:val>
                                        </p:tav>
                                      </p:tavLst>
                                    </p:anim>
                                    <p:anim calcmode="lin" valueType="num">
                                      <p:cBhvr>
                                        <p:cTn id="32" dur="500" fill="hold"/>
                                        <p:tgtEl>
                                          <p:spTgt spid="4"/>
                                        </p:tgtEl>
                                        <p:attrNameLst>
                                          <p:attrName>ppt_h</p:attrName>
                                        </p:attrNameLst>
                                      </p:cBhvr>
                                      <p:tavLst>
                                        <p:tav tm="0">
                                          <p:val>
                                            <p:fltVal val="0"/>
                                          </p:val>
                                        </p:tav>
                                        <p:tav tm="100000">
                                          <p:val>
                                            <p:strVal val="#ppt_h"/>
                                          </p:val>
                                        </p:tav>
                                      </p:tavLst>
                                    </p:anim>
                                    <p:anim calcmode="lin" valueType="num">
                                      <p:cBhvr>
                                        <p:cTn id="33" dur="500" fill="hold"/>
                                        <p:tgtEl>
                                          <p:spTgt spid="4"/>
                                        </p:tgtEl>
                                        <p:attrNameLst>
                                          <p:attrName>style.rotation</p:attrName>
                                        </p:attrNameLst>
                                      </p:cBhvr>
                                      <p:tavLst>
                                        <p:tav tm="0">
                                          <p:val>
                                            <p:fltVal val="360"/>
                                          </p:val>
                                        </p:tav>
                                        <p:tav tm="100000">
                                          <p:val>
                                            <p:fltVal val="0"/>
                                          </p:val>
                                        </p:tav>
                                      </p:tavLst>
                                    </p:anim>
                                    <p:animEffect transition="in" filter="fade">
                                      <p:cBhvr>
                                        <p:cTn id="3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8" name="FLYING IMPRESSION FID FEIZHAO    qq:1964271550"/>
          <p:cNvSpPr txBox="1"/>
          <p:nvPr/>
        </p:nvSpPr>
        <p:spPr>
          <a:xfrm>
            <a:off x="5379006" y="192896"/>
            <a:ext cx="1452880" cy="706755"/>
          </a:xfrm>
          <a:prstGeom prst="rect">
            <a:avLst/>
          </a:prstGeom>
          <a:noFill/>
        </p:spPr>
        <p:txBody>
          <a:bodyPr wrap="none" rtlCol="0">
            <a:spAutoFit/>
          </a:bodyPr>
          <a:lstStyle/>
          <a:p>
            <a:pPr algn="ctr"/>
            <a:r>
              <a:rPr lang="zh-CN" altLang="en-US" sz="2000" dirty="0">
                <a:solidFill>
                  <a:srgbClr val="364555"/>
                </a:solidFill>
                <a:latin typeface="方正隶变_GBK" panose="02000000000000000000" charset="-122"/>
                <a:ea typeface="方正隶变_GBK" panose="02000000000000000000" charset="-122"/>
                <a:sym typeface="+mn-ea"/>
              </a:rPr>
              <a:t>技术和问题</a:t>
            </a:r>
            <a:endParaRPr lang="zh-CN" altLang="en-US" sz="2000" dirty="0">
              <a:solidFill>
                <a:srgbClr val="364555"/>
              </a:solidFill>
              <a:latin typeface="方正隶变_GBK" panose="02000000000000000000" charset="-122"/>
              <a:ea typeface="方正隶变_GBK" panose="02000000000000000000" charset="-122"/>
            </a:endParaRPr>
          </a:p>
          <a:p>
            <a:pPr algn="ctr"/>
            <a:endParaRPr lang="zh-CN" altLang="en-US" sz="2000" b="1" dirty="0">
              <a:solidFill>
                <a:srgbClr val="364555"/>
              </a:solidFill>
              <a:latin typeface="微软雅黑" panose="020B0503020204020204" pitchFamily="34" charset="-122"/>
              <a:ea typeface="微软雅黑" panose="020B0503020204020204" pitchFamily="34" charset="-122"/>
            </a:endParaRPr>
          </a:p>
        </p:txBody>
      </p:sp>
      <p:cxnSp>
        <p:nvCxnSpPr>
          <p:cNvPr id="40" name="FLYING IMPRESSION FID FEIZHAO    qq:1964271550"/>
          <p:cNvCxnSpPr/>
          <p:nvPr/>
        </p:nvCxnSpPr>
        <p:spPr>
          <a:xfrm>
            <a:off x="5987601" y="829991"/>
            <a:ext cx="235688" cy="0"/>
          </a:xfrm>
          <a:prstGeom prst="line">
            <a:avLst/>
          </a:prstGeom>
          <a:ln w="28575" cap="rnd">
            <a:solidFill>
              <a:srgbClr val="EB5F56"/>
            </a:solidFill>
          </a:ln>
        </p:spPr>
        <p:style>
          <a:lnRef idx="1">
            <a:schemeClr val="accent1"/>
          </a:lnRef>
          <a:fillRef idx="0">
            <a:schemeClr val="accent1"/>
          </a:fillRef>
          <a:effectRef idx="0">
            <a:schemeClr val="accent1"/>
          </a:effectRef>
          <a:fontRef idx="minor">
            <a:schemeClr val="tx1"/>
          </a:fontRef>
        </p:style>
      </p:cxnSp>
      <p:sp>
        <p:nvSpPr>
          <p:cNvPr id="33" name="FLYING IMPRESSION FID FEIZHAO    qq:1964271550"/>
          <p:cNvSpPr/>
          <p:nvPr/>
        </p:nvSpPr>
        <p:spPr>
          <a:xfrm>
            <a:off x="8187789" y="2466961"/>
            <a:ext cx="2336873" cy="2350284"/>
          </a:xfrm>
          <a:prstGeom prst="ellipse">
            <a:avLst/>
          </a:prstGeom>
          <a:solidFill>
            <a:srgbClr val="33C3AB"/>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000">
              <a:solidFill>
                <a:srgbClr val="309060"/>
              </a:solidFill>
            </a:endParaRPr>
          </a:p>
        </p:txBody>
      </p:sp>
      <p:sp>
        <p:nvSpPr>
          <p:cNvPr id="50" name="FLYING IMPRESSION FID FEIZHAO    qq:1964271550"/>
          <p:cNvSpPr/>
          <p:nvPr/>
        </p:nvSpPr>
        <p:spPr>
          <a:xfrm>
            <a:off x="4931023" y="2440093"/>
            <a:ext cx="2336873" cy="2350284"/>
          </a:xfrm>
          <a:prstGeom prst="ellipse">
            <a:avLst/>
          </a:prstGeom>
          <a:blipFill dpi="0" rotWithShape="0">
            <a:blip r:embed="rId1"/>
            <a:srcRect/>
            <a:stretch>
              <a:fillRect/>
            </a:stretch>
          </a:blip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000">
              <a:solidFill>
                <a:srgbClr val="309060"/>
              </a:solidFill>
            </a:endParaRPr>
          </a:p>
        </p:txBody>
      </p:sp>
      <p:sp>
        <p:nvSpPr>
          <p:cNvPr id="51" name="FLYING IMPRESSION FID FEIZHAO    qq:1964271550"/>
          <p:cNvSpPr/>
          <p:nvPr/>
        </p:nvSpPr>
        <p:spPr>
          <a:xfrm>
            <a:off x="1691763" y="2405906"/>
            <a:ext cx="2336873" cy="2350284"/>
          </a:xfrm>
          <a:prstGeom prst="ellipse">
            <a:avLst/>
          </a:prstGeom>
          <a:solidFill>
            <a:srgbClr val="EB5F56"/>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000">
              <a:solidFill>
                <a:srgbClr val="309060"/>
              </a:solidFill>
            </a:endParaRPr>
          </a:p>
        </p:txBody>
      </p:sp>
      <p:sp>
        <p:nvSpPr>
          <p:cNvPr id="59" name="FLYING IMPRESSION FID FEIZHAO    qq:1964271550"/>
          <p:cNvSpPr>
            <a:spLocks noEditPoints="1"/>
          </p:cNvSpPr>
          <p:nvPr/>
        </p:nvSpPr>
        <p:spPr bwMode="auto">
          <a:xfrm>
            <a:off x="2295235" y="3082737"/>
            <a:ext cx="1129928" cy="996623"/>
          </a:xfrm>
          <a:custGeom>
            <a:avLst/>
            <a:gdLst>
              <a:gd name="T0" fmla="*/ 133 w 134"/>
              <a:gd name="T1" fmla="*/ 16 h 118"/>
              <a:gd name="T2" fmla="*/ 121 w 134"/>
              <a:gd name="T3" fmla="*/ 4 h 118"/>
              <a:gd name="T4" fmla="*/ 115 w 134"/>
              <a:gd name="T5" fmla="*/ 4 h 118"/>
              <a:gd name="T6" fmla="*/ 114 w 134"/>
              <a:gd name="T7" fmla="*/ 7 h 118"/>
              <a:gd name="T8" fmla="*/ 111 w 134"/>
              <a:gd name="T9" fmla="*/ 8 h 118"/>
              <a:gd name="T10" fmla="*/ 111 w 134"/>
              <a:gd name="T11" fmla="*/ 8 h 118"/>
              <a:gd name="T12" fmla="*/ 81 w 134"/>
              <a:gd name="T13" fmla="*/ 39 h 118"/>
              <a:gd name="T14" fmla="*/ 79 w 134"/>
              <a:gd name="T15" fmla="*/ 46 h 118"/>
              <a:gd name="T16" fmla="*/ 82 w 134"/>
              <a:gd name="T17" fmla="*/ 50 h 118"/>
              <a:gd name="T18" fmla="*/ 82 w 134"/>
              <a:gd name="T19" fmla="*/ 50 h 118"/>
              <a:gd name="T20" fmla="*/ 82 w 134"/>
              <a:gd name="T21" fmla="*/ 50 h 118"/>
              <a:gd name="T22" fmla="*/ 76 w 134"/>
              <a:gd name="T23" fmla="*/ 57 h 118"/>
              <a:gd name="T24" fmla="*/ 54 w 134"/>
              <a:gd name="T25" fmla="*/ 35 h 118"/>
              <a:gd name="T26" fmla="*/ 47 w 134"/>
              <a:gd name="T27" fmla="*/ 9 h 118"/>
              <a:gd name="T28" fmla="*/ 21 w 134"/>
              <a:gd name="T29" fmla="*/ 2 h 118"/>
              <a:gd name="T30" fmla="*/ 36 w 134"/>
              <a:gd name="T31" fmla="*/ 17 h 118"/>
              <a:gd name="T32" fmla="*/ 32 w 134"/>
              <a:gd name="T33" fmla="*/ 32 h 118"/>
              <a:gd name="T34" fmla="*/ 18 w 134"/>
              <a:gd name="T35" fmla="*/ 36 h 118"/>
              <a:gd name="T36" fmla="*/ 3 w 134"/>
              <a:gd name="T37" fmla="*/ 21 h 118"/>
              <a:gd name="T38" fmla="*/ 9 w 134"/>
              <a:gd name="T39" fmla="*/ 46 h 118"/>
              <a:gd name="T40" fmla="*/ 36 w 134"/>
              <a:gd name="T41" fmla="*/ 53 h 118"/>
              <a:gd name="T42" fmla="*/ 36 w 134"/>
              <a:gd name="T43" fmla="*/ 53 h 118"/>
              <a:gd name="T44" fmla="*/ 58 w 134"/>
              <a:gd name="T45" fmla="*/ 74 h 118"/>
              <a:gd name="T46" fmla="*/ 37 w 134"/>
              <a:gd name="T47" fmla="*/ 95 h 118"/>
              <a:gd name="T48" fmla="*/ 36 w 134"/>
              <a:gd name="T49" fmla="*/ 94 h 118"/>
              <a:gd name="T50" fmla="*/ 31 w 134"/>
              <a:gd name="T51" fmla="*/ 98 h 118"/>
              <a:gd name="T52" fmla="*/ 21 w 134"/>
              <a:gd name="T53" fmla="*/ 114 h 118"/>
              <a:gd name="T54" fmla="*/ 23 w 134"/>
              <a:gd name="T55" fmla="*/ 116 h 118"/>
              <a:gd name="T56" fmla="*/ 39 w 134"/>
              <a:gd name="T57" fmla="*/ 107 h 118"/>
              <a:gd name="T58" fmla="*/ 43 w 134"/>
              <a:gd name="T59" fmla="*/ 101 h 118"/>
              <a:gd name="T60" fmla="*/ 42 w 134"/>
              <a:gd name="T61" fmla="*/ 100 h 118"/>
              <a:gd name="T62" fmla="*/ 63 w 134"/>
              <a:gd name="T63" fmla="*/ 79 h 118"/>
              <a:gd name="T64" fmla="*/ 98 w 134"/>
              <a:gd name="T65" fmla="*/ 114 h 118"/>
              <a:gd name="T66" fmla="*/ 107 w 134"/>
              <a:gd name="T67" fmla="*/ 118 h 118"/>
              <a:gd name="T68" fmla="*/ 116 w 134"/>
              <a:gd name="T69" fmla="*/ 114 h 118"/>
              <a:gd name="T70" fmla="*/ 116 w 134"/>
              <a:gd name="T71" fmla="*/ 97 h 118"/>
              <a:gd name="T72" fmla="*/ 80 w 134"/>
              <a:gd name="T73" fmla="*/ 61 h 118"/>
              <a:gd name="T74" fmla="*/ 87 w 134"/>
              <a:gd name="T75" fmla="*/ 55 h 118"/>
              <a:gd name="T76" fmla="*/ 90 w 134"/>
              <a:gd name="T77" fmla="*/ 58 h 118"/>
              <a:gd name="T78" fmla="*/ 98 w 134"/>
              <a:gd name="T79" fmla="*/ 56 h 118"/>
              <a:gd name="T80" fmla="*/ 128 w 134"/>
              <a:gd name="T81" fmla="*/ 26 h 118"/>
              <a:gd name="T82" fmla="*/ 128 w 134"/>
              <a:gd name="T83" fmla="*/ 25 h 118"/>
              <a:gd name="T84" fmla="*/ 128 w 134"/>
              <a:gd name="T85" fmla="*/ 25 h 118"/>
              <a:gd name="T86" fmla="*/ 129 w 134"/>
              <a:gd name="T87" fmla="*/ 23 h 118"/>
              <a:gd name="T88" fmla="*/ 133 w 134"/>
              <a:gd name="T89" fmla="*/ 22 h 118"/>
              <a:gd name="T90" fmla="*/ 133 w 134"/>
              <a:gd name="T91" fmla="*/ 16 h 118"/>
              <a:gd name="T92" fmla="*/ 108 w 134"/>
              <a:gd name="T93" fmla="*/ 103 h 118"/>
              <a:gd name="T94" fmla="*/ 113 w 134"/>
              <a:gd name="T95" fmla="*/ 107 h 118"/>
              <a:gd name="T96" fmla="*/ 108 w 134"/>
              <a:gd name="T97" fmla="*/ 112 h 118"/>
              <a:gd name="T98" fmla="*/ 103 w 134"/>
              <a:gd name="T99" fmla="*/ 107 h 118"/>
              <a:gd name="T100" fmla="*/ 108 w 134"/>
              <a:gd name="T101" fmla="*/ 103 h 118"/>
              <a:gd name="T102" fmla="*/ 91 w 134"/>
              <a:gd name="T103" fmla="*/ 40 h 118"/>
              <a:gd name="T104" fmla="*/ 89 w 134"/>
              <a:gd name="T105" fmla="*/ 38 h 118"/>
              <a:gd name="T106" fmla="*/ 111 w 134"/>
              <a:gd name="T107" fmla="*/ 16 h 118"/>
              <a:gd name="T108" fmla="*/ 113 w 134"/>
              <a:gd name="T109" fmla="*/ 18 h 118"/>
              <a:gd name="T110" fmla="*/ 91 w 134"/>
              <a:gd name="T111" fmla="*/ 40 h 118"/>
              <a:gd name="T112" fmla="*/ 98 w 134"/>
              <a:gd name="T113" fmla="*/ 48 h 118"/>
              <a:gd name="T114" fmla="*/ 96 w 134"/>
              <a:gd name="T115" fmla="*/ 46 h 118"/>
              <a:gd name="T116" fmla="*/ 119 w 134"/>
              <a:gd name="T117" fmla="*/ 23 h 118"/>
              <a:gd name="T118" fmla="*/ 121 w 134"/>
              <a:gd name="T119" fmla="*/ 25 h 118"/>
              <a:gd name="T120" fmla="*/ 98 w 134"/>
              <a:gd name="T121" fmla="*/ 4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4" h="118">
                <a:moveTo>
                  <a:pt x="133" y="16"/>
                </a:moveTo>
                <a:cubicBezTo>
                  <a:pt x="121" y="4"/>
                  <a:pt x="121" y="4"/>
                  <a:pt x="121" y="4"/>
                </a:cubicBezTo>
                <a:cubicBezTo>
                  <a:pt x="119" y="2"/>
                  <a:pt x="117" y="2"/>
                  <a:pt x="115" y="4"/>
                </a:cubicBezTo>
                <a:cubicBezTo>
                  <a:pt x="114" y="5"/>
                  <a:pt x="114" y="6"/>
                  <a:pt x="114" y="7"/>
                </a:cubicBezTo>
                <a:cubicBezTo>
                  <a:pt x="113" y="7"/>
                  <a:pt x="112" y="8"/>
                  <a:pt x="111" y="8"/>
                </a:cubicBezTo>
                <a:cubicBezTo>
                  <a:pt x="111" y="8"/>
                  <a:pt x="111" y="8"/>
                  <a:pt x="111" y="8"/>
                </a:cubicBezTo>
                <a:cubicBezTo>
                  <a:pt x="81" y="39"/>
                  <a:pt x="81" y="39"/>
                  <a:pt x="81" y="39"/>
                </a:cubicBezTo>
                <a:cubicBezTo>
                  <a:pt x="81" y="41"/>
                  <a:pt x="80" y="44"/>
                  <a:pt x="79" y="46"/>
                </a:cubicBezTo>
                <a:cubicBezTo>
                  <a:pt x="82" y="50"/>
                  <a:pt x="82" y="50"/>
                  <a:pt x="82" y="50"/>
                </a:cubicBezTo>
                <a:cubicBezTo>
                  <a:pt x="82" y="50"/>
                  <a:pt x="82" y="50"/>
                  <a:pt x="82" y="50"/>
                </a:cubicBezTo>
                <a:cubicBezTo>
                  <a:pt x="82" y="50"/>
                  <a:pt x="82" y="50"/>
                  <a:pt x="82" y="50"/>
                </a:cubicBezTo>
                <a:cubicBezTo>
                  <a:pt x="76" y="57"/>
                  <a:pt x="76" y="57"/>
                  <a:pt x="76" y="57"/>
                </a:cubicBezTo>
                <a:cubicBezTo>
                  <a:pt x="54" y="35"/>
                  <a:pt x="54" y="35"/>
                  <a:pt x="54" y="35"/>
                </a:cubicBezTo>
                <a:cubicBezTo>
                  <a:pt x="56" y="26"/>
                  <a:pt x="54" y="16"/>
                  <a:pt x="47" y="9"/>
                </a:cubicBezTo>
                <a:cubicBezTo>
                  <a:pt x="40" y="2"/>
                  <a:pt x="30" y="0"/>
                  <a:pt x="21" y="2"/>
                </a:cubicBezTo>
                <a:cubicBezTo>
                  <a:pt x="36" y="17"/>
                  <a:pt x="36" y="17"/>
                  <a:pt x="36" y="17"/>
                </a:cubicBezTo>
                <a:cubicBezTo>
                  <a:pt x="32" y="32"/>
                  <a:pt x="32" y="32"/>
                  <a:pt x="32" y="32"/>
                </a:cubicBezTo>
                <a:cubicBezTo>
                  <a:pt x="18" y="36"/>
                  <a:pt x="18" y="36"/>
                  <a:pt x="18" y="36"/>
                </a:cubicBezTo>
                <a:cubicBezTo>
                  <a:pt x="3" y="21"/>
                  <a:pt x="3" y="21"/>
                  <a:pt x="3" y="21"/>
                </a:cubicBezTo>
                <a:cubicBezTo>
                  <a:pt x="0" y="29"/>
                  <a:pt x="2" y="39"/>
                  <a:pt x="9" y="46"/>
                </a:cubicBezTo>
                <a:cubicBezTo>
                  <a:pt x="17" y="53"/>
                  <a:pt x="27" y="56"/>
                  <a:pt x="36" y="53"/>
                </a:cubicBezTo>
                <a:cubicBezTo>
                  <a:pt x="36" y="53"/>
                  <a:pt x="36" y="53"/>
                  <a:pt x="36" y="53"/>
                </a:cubicBezTo>
                <a:cubicBezTo>
                  <a:pt x="58" y="74"/>
                  <a:pt x="58" y="74"/>
                  <a:pt x="58" y="74"/>
                </a:cubicBezTo>
                <a:cubicBezTo>
                  <a:pt x="37" y="95"/>
                  <a:pt x="37" y="95"/>
                  <a:pt x="37" y="95"/>
                </a:cubicBezTo>
                <a:cubicBezTo>
                  <a:pt x="36" y="94"/>
                  <a:pt x="36" y="94"/>
                  <a:pt x="36" y="94"/>
                </a:cubicBezTo>
                <a:cubicBezTo>
                  <a:pt x="31" y="98"/>
                  <a:pt x="31" y="98"/>
                  <a:pt x="31" y="98"/>
                </a:cubicBezTo>
                <a:cubicBezTo>
                  <a:pt x="21" y="114"/>
                  <a:pt x="21" y="114"/>
                  <a:pt x="21" y="114"/>
                </a:cubicBezTo>
                <a:cubicBezTo>
                  <a:pt x="23" y="116"/>
                  <a:pt x="23" y="116"/>
                  <a:pt x="23" y="116"/>
                </a:cubicBezTo>
                <a:cubicBezTo>
                  <a:pt x="39" y="107"/>
                  <a:pt x="39" y="107"/>
                  <a:pt x="39" y="107"/>
                </a:cubicBezTo>
                <a:cubicBezTo>
                  <a:pt x="43" y="101"/>
                  <a:pt x="43" y="101"/>
                  <a:pt x="43" y="101"/>
                </a:cubicBezTo>
                <a:cubicBezTo>
                  <a:pt x="42" y="100"/>
                  <a:pt x="42" y="100"/>
                  <a:pt x="42" y="100"/>
                </a:cubicBezTo>
                <a:cubicBezTo>
                  <a:pt x="63" y="79"/>
                  <a:pt x="63" y="79"/>
                  <a:pt x="63" y="79"/>
                </a:cubicBezTo>
                <a:cubicBezTo>
                  <a:pt x="98" y="114"/>
                  <a:pt x="98" y="114"/>
                  <a:pt x="98" y="114"/>
                </a:cubicBezTo>
                <a:cubicBezTo>
                  <a:pt x="100" y="117"/>
                  <a:pt x="104" y="118"/>
                  <a:pt x="107" y="118"/>
                </a:cubicBezTo>
                <a:cubicBezTo>
                  <a:pt x="110" y="118"/>
                  <a:pt x="113" y="117"/>
                  <a:pt x="116" y="114"/>
                </a:cubicBezTo>
                <a:cubicBezTo>
                  <a:pt x="121" y="109"/>
                  <a:pt x="121" y="102"/>
                  <a:pt x="116" y="97"/>
                </a:cubicBezTo>
                <a:cubicBezTo>
                  <a:pt x="80" y="61"/>
                  <a:pt x="80" y="61"/>
                  <a:pt x="80" y="61"/>
                </a:cubicBezTo>
                <a:cubicBezTo>
                  <a:pt x="87" y="55"/>
                  <a:pt x="87" y="55"/>
                  <a:pt x="87" y="55"/>
                </a:cubicBezTo>
                <a:cubicBezTo>
                  <a:pt x="90" y="58"/>
                  <a:pt x="90" y="58"/>
                  <a:pt x="90" y="58"/>
                </a:cubicBezTo>
                <a:cubicBezTo>
                  <a:pt x="92" y="56"/>
                  <a:pt x="95" y="56"/>
                  <a:pt x="98" y="56"/>
                </a:cubicBezTo>
                <a:cubicBezTo>
                  <a:pt x="128" y="26"/>
                  <a:pt x="128" y="26"/>
                  <a:pt x="128" y="26"/>
                </a:cubicBezTo>
                <a:cubicBezTo>
                  <a:pt x="128" y="25"/>
                  <a:pt x="128" y="25"/>
                  <a:pt x="128" y="25"/>
                </a:cubicBezTo>
                <a:cubicBezTo>
                  <a:pt x="128" y="25"/>
                  <a:pt x="128" y="25"/>
                  <a:pt x="128" y="25"/>
                </a:cubicBezTo>
                <a:cubicBezTo>
                  <a:pt x="129" y="24"/>
                  <a:pt x="129" y="24"/>
                  <a:pt x="129" y="23"/>
                </a:cubicBezTo>
                <a:cubicBezTo>
                  <a:pt x="130" y="23"/>
                  <a:pt x="132" y="23"/>
                  <a:pt x="133" y="22"/>
                </a:cubicBezTo>
                <a:cubicBezTo>
                  <a:pt x="134" y="20"/>
                  <a:pt x="134" y="17"/>
                  <a:pt x="133" y="16"/>
                </a:cubicBezTo>
                <a:close/>
                <a:moveTo>
                  <a:pt x="108" y="103"/>
                </a:moveTo>
                <a:cubicBezTo>
                  <a:pt x="111" y="103"/>
                  <a:pt x="113" y="105"/>
                  <a:pt x="113" y="107"/>
                </a:cubicBezTo>
                <a:cubicBezTo>
                  <a:pt x="113" y="110"/>
                  <a:pt x="111" y="112"/>
                  <a:pt x="108" y="112"/>
                </a:cubicBezTo>
                <a:cubicBezTo>
                  <a:pt x="105" y="112"/>
                  <a:pt x="103" y="110"/>
                  <a:pt x="103" y="107"/>
                </a:cubicBezTo>
                <a:cubicBezTo>
                  <a:pt x="103" y="105"/>
                  <a:pt x="105" y="103"/>
                  <a:pt x="108" y="103"/>
                </a:cubicBezTo>
                <a:close/>
                <a:moveTo>
                  <a:pt x="91" y="40"/>
                </a:moveTo>
                <a:cubicBezTo>
                  <a:pt x="89" y="38"/>
                  <a:pt x="89" y="38"/>
                  <a:pt x="89" y="38"/>
                </a:cubicBezTo>
                <a:cubicBezTo>
                  <a:pt x="111" y="16"/>
                  <a:pt x="111" y="16"/>
                  <a:pt x="111" y="16"/>
                </a:cubicBezTo>
                <a:cubicBezTo>
                  <a:pt x="113" y="18"/>
                  <a:pt x="113" y="18"/>
                  <a:pt x="113" y="18"/>
                </a:cubicBezTo>
                <a:lnTo>
                  <a:pt x="91" y="40"/>
                </a:lnTo>
                <a:close/>
                <a:moveTo>
                  <a:pt x="98" y="48"/>
                </a:moveTo>
                <a:cubicBezTo>
                  <a:pt x="96" y="46"/>
                  <a:pt x="96" y="46"/>
                  <a:pt x="96" y="46"/>
                </a:cubicBezTo>
                <a:cubicBezTo>
                  <a:pt x="119" y="23"/>
                  <a:pt x="119" y="23"/>
                  <a:pt x="119" y="23"/>
                </a:cubicBezTo>
                <a:cubicBezTo>
                  <a:pt x="121" y="25"/>
                  <a:pt x="121" y="25"/>
                  <a:pt x="121" y="25"/>
                </a:cubicBezTo>
                <a:lnTo>
                  <a:pt x="98" y="48"/>
                </a:lnTo>
                <a:close/>
              </a:path>
            </a:pathLst>
          </a:custGeom>
          <a:solidFill>
            <a:schemeClr val="bg1"/>
          </a:solidFill>
          <a:ln>
            <a:noFill/>
          </a:ln>
        </p:spPr>
        <p:txBody>
          <a:bodyPr vert="horz" wrap="square" lIns="91440" tIns="45720" rIns="91440" bIns="45720" numCol="1" anchor="t" anchorCtr="0" compatLnSpc="1"/>
          <a:lstStyle/>
          <a:p>
            <a:endParaRPr lang="en-US" sz="1600">
              <a:solidFill>
                <a:srgbClr val="309060"/>
              </a:solidFill>
            </a:endParaRPr>
          </a:p>
        </p:txBody>
      </p:sp>
      <p:grpSp>
        <p:nvGrpSpPr>
          <p:cNvPr id="61" name="FLYING IMPRESSION FID FEIZHAO    qq:1964271550"/>
          <p:cNvGrpSpPr/>
          <p:nvPr/>
        </p:nvGrpSpPr>
        <p:grpSpPr>
          <a:xfrm>
            <a:off x="8975351" y="3259155"/>
            <a:ext cx="761749" cy="990274"/>
            <a:chOff x="6421904" y="4798576"/>
            <a:chExt cx="299494" cy="389342"/>
          </a:xfrm>
          <a:solidFill>
            <a:schemeClr val="bg1"/>
          </a:solidFill>
        </p:grpSpPr>
        <p:sp>
          <p:nvSpPr>
            <p:cNvPr id="62" name="FLYING IMPRESSION FID FEIZHAO    qq:1964271550"/>
            <p:cNvSpPr/>
            <p:nvPr/>
          </p:nvSpPr>
          <p:spPr bwMode="auto">
            <a:xfrm>
              <a:off x="6421904" y="4910886"/>
              <a:ext cx="299494" cy="277032"/>
            </a:xfrm>
            <a:custGeom>
              <a:avLst/>
              <a:gdLst>
                <a:gd name="T0" fmla="*/ 45 w 90"/>
                <a:gd name="T1" fmla="*/ 83 h 83"/>
                <a:gd name="T2" fmla="*/ 90 w 90"/>
                <a:gd name="T3" fmla="*/ 0 h 83"/>
                <a:gd name="T4" fmla="*/ 0 w 90"/>
                <a:gd name="T5" fmla="*/ 0 h 83"/>
                <a:gd name="T6" fmla="*/ 45 w 90"/>
                <a:gd name="T7" fmla="*/ 83 h 83"/>
              </a:gdLst>
              <a:ahLst/>
              <a:cxnLst>
                <a:cxn ang="0">
                  <a:pos x="T0" y="T1"/>
                </a:cxn>
                <a:cxn ang="0">
                  <a:pos x="T2" y="T3"/>
                </a:cxn>
                <a:cxn ang="0">
                  <a:pos x="T4" y="T5"/>
                </a:cxn>
                <a:cxn ang="0">
                  <a:pos x="T6" y="T7"/>
                </a:cxn>
              </a:cxnLst>
              <a:rect l="0" t="0" r="r" b="b"/>
              <a:pathLst>
                <a:path w="90" h="83">
                  <a:moveTo>
                    <a:pt x="45" y="83"/>
                  </a:moveTo>
                  <a:cubicBezTo>
                    <a:pt x="90" y="59"/>
                    <a:pt x="90" y="0"/>
                    <a:pt x="90" y="0"/>
                  </a:cubicBezTo>
                  <a:cubicBezTo>
                    <a:pt x="0" y="0"/>
                    <a:pt x="0" y="0"/>
                    <a:pt x="0" y="0"/>
                  </a:cubicBezTo>
                  <a:cubicBezTo>
                    <a:pt x="0" y="0"/>
                    <a:pt x="0" y="59"/>
                    <a:pt x="45"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600">
                <a:solidFill>
                  <a:srgbClr val="309060"/>
                </a:solidFill>
              </a:endParaRPr>
            </a:p>
          </p:txBody>
        </p:sp>
        <p:sp>
          <p:nvSpPr>
            <p:cNvPr id="63" name="FLYING IMPRESSION FID FEIZHAO    qq:1964271550"/>
            <p:cNvSpPr/>
            <p:nvPr/>
          </p:nvSpPr>
          <p:spPr bwMode="auto">
            <a:xfrm>
              <a:off x="6421904" y="4798576"/>
              <a:ext cx="299494" cy="94840"/>
            </a:xfrm>
            <a:custGeom>
              <a:avLst/>
              <a:gdLst>
                <a:gd name="T0" fmla="*/ 84 w 90"/>
                <a:gd name="T1" fmla="*/ 0 h 29"/>
                <a:gd name="T2" fmla="*/ 68 w 90"/>
                <a:gd name="T3" fmla="*/ 16 h 29"/>
                <a:gd name="T4" fmla="*/ 52 w 90"/>
                <a:gd name="T5" fmla="*/ 0 h 29"/>
                <a:gd name="T6" fmla="*/ 39 w 90"/>
                <a:gd name="T7" fmla="*/ 0 h 29"/>
                <a:gd name="T8" fmla="*/ 23 w 90"/>
                <a:gd name="T9" fmla="*/ 16 h 29"/>
                <a:gd name="T10" fmla="*/ 7 w 90"/>
                <a:gd name="T11" fmla="*/ 0 h 29"/>
                <a:gd name="T12" fmla="*/ 0 w 90"/>
                <a:gd name="T13" fmla="*/ 0 h 29"/>
                <a:gd name="T14" fmla="*/ 0 w 90"/>
                <a:gd name="T15" fmla="*/ 29 h 29"/>
                <a:gd name="T16" fmla="*/ 90 w 90"/>
                <a:gd name="T17" fmla="*/ 29 h 29"/>
                <a:gd name="T18" fmla="*/ 90 w 90"/>
                <a:gd name="T19" fmla="*/ 0 h 29"/>
                <a:gd name="T20" fmla="*/ 84 w 90"/>
                <a:gd name="T2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29">
                  <a:moveTo>
                    <a:pt x="84" y="0"/>
                  </a:moveTo>
                  <a:cubicBezTo>
                    <a:pt x="84" y="9"/>
                    <a:pt x="77" y="16"/>
                    <a:pt x="68" y="16"/>
                  </a:cubicBezTo>
                  <a:cubicBezTo>
                    <a:pt x="59" y="16"/>
                    <a:pt x="52" y="9"/>
                    <a:pt x="52" y="0"/>
                  </a:cubicBezTo>
                  <a:cubicBezTo>
                    <a:pt x="39" y="0"/>
                    <a:pt x="39" y="0"/>
                    <a:pt x="39" y="0"/>
                  </a:cubicBezTo>
                  <a:cubicBezTo>
                    <a:pt x="39" y="9"/>
                    <a:pt x="32" y="16"/>
                    <a:pt x="23" y="16"/>
                  </a:cubicBezTo>
                  <a:cubicBezTo>
                    <a:pt x="14" y="16"/>
                    <a:pt x="7" y="9"/>
                    <a:pt x="7" y="0"/>
                  </a:cubicBezTo>
                  <a:cubicBezTo>
                    <a:pt x="0" y="0"/>
                    <a:pt x="0" y="0"/>
                    <a:pt x="0" y="0"/>
                  </a:cubicBezTo>
                  <a:cubicBezTo>
                    <a:pt x="0" y="29"/>
                    <a:pt x="0" y="29"/>
                    <a:pt x="0" y="29"/>
                  </a:cubicBezTo>
                  <a:cubicBezTo>
                    <a:pt x="90" y="29"/>
                    <a:pt x="90" y="29"/>
                    <a:pt x="90" y="29"/>
                  </a:cubicBezTo>
                  <a:cubicBezTo>
                    <a:pt x="90" y="0"/>
                    <a:pt x="90" y="0"/>
                    <a:pt x="90" y="0"/>
                  </a:cubicBezTo>
                  <a:lnTo>
                    <a:pt x="8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600">
                <a:solidFill>
                  <a:srgbClr val="309060"/>
                </a:solidFill>
              </a:endParaRPr>
            </a:p>
          </p:txBody>
        </p:sp>
      </p:grpSp>
      <p:sp>
        <p:nvSpPr>
          <p:cNvPr id="65" name="FLYING IMPRESSION FID FEIZHAO    qq:1964271550"/>
          <p:cNvSpPr txBox="1"/>
          <p:nvPr/>
        </p:nvSpPr>
        <p:spPr>
          <a:xfrm>
            <a:off x="1676698" y="5179735"/>
            <a:ext cx="2367003" cy="450850"/>
          </a:xfrm>
          <a:prstGeom prst="rect">
            <a:avLst/>
          </a:prstGeom>
          <a:noFill/>
        </p:spPr>
        <p:txBody>
          <a:bodyPr wrap="square" rtlCol="0">
            <a:spAutoFit/>
          </a:bodyPr>
          <a:lstStyle/>
          <a:p>
            <a:pPr algn="ctr">
              <a:lnSpc>
                <a:spcPct val="130000"/>
              </a:lnSpc>
            </a:pPr>
            <a:r>
              <a:rPr lang="zh-CN" altLang="en-US" dirty="0">
                <a:solidFill>
                  <a:schemeClr val="bg2">
                    <a:lumMod val="25000"/>
                  </a:schemeClr>
                </a:solidFill>
                <a:latin typeface="方正隶变_GBK" panose="02000000000000000000" charset="-122"/>
                <a:ea typeface="方正隶变_GBK" panose="02000000000000000000" charset="-122"/>
              </a:rPr>
              <a:t>找老师解决问题</a:t>
            </a:r>
            <a:r>
              <a:rPr lang="en-US" altLang="zh-CN" dirty="0">
                <a:solidFill>
                  <a:schemeClr val="bg2">
                    <a:lumMod val="25000"/>
                  </a:schemeClr>
                </a:solidFill>
                <a:latin typeface="方正隶变_GBK" panose="02000000000000000000" charset="-122"/>
                <a:ea typeface="方正隶变_GBK" panose="02000000000000000000" charset="-122"/>
              </a:rPr>
              <a:t>.</a:t>
            </a:r>
            <a:endParaRPr lang="en-US" altLang="zh-CN" dirty="0">
              <a:solidFill>
                <a:schemeClr val="bg2">
                  <a:lumMod val="25000"/>
                </a:schemeClr>
              </a:solidFill>
              <a:latin typeface="方正隶变_GBK" panose="02000000000000000000" charset="-122"/>
              <a:ea typeface="方正隶变_GBK" panose="02000000000000000000" charset="-122"/>
            </a:endParaRPr>
          </a:p>
        </p:txBody>
      </p:sp>
      <p:sp>
        <p:nvSpPr>
          <p:cNvPr id="67" name="FLYING IMPRESSION FID FEIZHAO    qq:1964271550"/>
          <p:cNvSpPr txBox="1"/>
          <p:nvPr/>
        </p:nvSpPr>
        <p:spPr>
          <a:xfrm>
            <a:off x="8172724" y="5179735"/>
            <a:ext cx="2367003" cy="450850"/>
          </a:xfrm>
          <a:prstGeom prst="rect">
            <a:avLst/>
          </a:prstGeom>
          <a:noFill/>
        </p:spPr>
        <p:txBody>
          <a:bodyPr wrap="square" rtlCol="0">
            <a:spAutoFit/>
          </a:bodyPr>
          <a:lstStyle/>
          <a:p>
            <a:pPr algn="ctr">
              <a:lnSpc>
                <a:spcPct val="1300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网上查找</a:t>
            </a:r>
            <a:r>
              <a:rPr lang="zh-CN" altLang="en-US" dirty="0">
                <a:solidFill>
                  <a:schemeClr val="bg2">
                    <a:lumMod val="25000"/>
                  </a:schemeClr>
                </a:solidFill>
                <a:latin typeface="方正隶变_GBK" panose="02000000000000000000" charset="-122"/>
                <a:ea typeface="方正隶变_GBK" panose="02000000000000000000" charset="-122"/>
              </a:rPr>
              <a:t>资料</a:t>
            </a:r>
            <a:r>
              <a:rPr lang="en-US" altLang="zh-CN" dirty="0">
                <a:solidFill>
                  <a:schemeClr val="bg2">
                    <a:lumMod val="25000"/>
                  </a:schemeClr>
                </a:solidFill>
                <a:latin typeface="微软雅黑" panose="020B0503020204020204" pitchFamily="34" charset="-122"/>
                <a:ea typeface="微软雅黑" panose="020B0503020204020204" pitchFamily="34" charset="-122"/>
              </a:rPr>
              <a:t>.</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68" name="FLYING IMPRESSION FID FEIZHAO    qq:1964271550"/>
          <p:cNvSpPr txBox="1"/>
          <p:nvPr/>
        </p:nvSpPr>
        <p:spPr>
          <a:xfrm>
            <a:off x="5379085" y="1392555"/>
            <a:ext cx="1761490" cy="368300"/>
          </a:xfrm>
          <a:prstGeom prst="rect">
            <a:avLst/>
          </a:prstGeom>
          <a:noFill/>
        </p:spPr>
        <p:txBody>
          <a:bodyPr wrap="square" rtlCol="0">
            <a:spAutoFit/>
          </a:bodyPr>
          <a:lstStyle/>
          <a:p>
            <a:pPr algn="ctr"/>
            <a:r>
              <a:rPr lang="zh-CN" altLang="en-US" dirty="0">
                <a:solidFill>
                  <a:srgbClr val="364555"/>
                </a:solidFill>
                <a:latin typeface="方正隶变_GBK" panose="02000000000000000000" charset="-122"/>
                <a:ea typeface="方正隶变_GBK" panose="02000000000000000000" charset="-122"/>
              </a:rPr>
              <a:t>解决问题方式</a:t>
            </a:r>
            <a:endParaRPr lang="zh-CN" altLang="en-US" dirty="0">
              <a:solidFill>
                <a:srgbClr val="364555"/>
              </a:solidFill>
              <a:latin typeface="方正隶变_GBK" panose="02000000000000000000" charset="-122"/>
              <a:ea typeface="方正隶变_GBK" panose="02000000000000000000" charset="-122"/>
            </a:endParaRPr>
          </a:p>
        </p:txBody>
      </p:sp>
      <p:sp>
        <p:nvSpPr>
          <p:cNvPr id="28"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 name="文本框 1"/>
          <p:cNvSpPr txBox="1"/>
          <p:nvPr/>
        </p:nvSpPr>
        <p:spPr>
          <a:xfrm>
            <a:off x="5207000" y="5207000"/>
            <a:ext cx="2540000" cy="368300"/>
          </a:xfrm>
          <a:prstGeom prst="rect">
            <a:avLst/>
          </a:prstGeom>
          <a:noFill/>
        </p:spPr>
        <p:txBody>
          <a:bodyPr wrap="square" rtlCol="0" anchor="t">
            <a:spAutoFit/>
          </a:bodyPr>
          <a:p>
            <a:r>
              <a:rPr lang="zh-CN" altLang="en-US">
                <a:latin typeface="方正隶变_GBK" panose="02000000000000000000" charset="-122"/>
                <a:ea typeface="方正隶变_GBK" panose="02000000000000000000" charset="-122"/>
              </a:rPr>
              <a:t>同学之间交流</a:t>
            </a:r>
            <a:endParaRPr lang="zh-CN" altLang="en-US">
              <a:latin typeface="方正隶变_GBK" panose="02000000000000000000" charset="-122"/>
              <a:ea typeface="方正隶变_GBK" panose="02000000000000000000"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ppt_x"/>
                                          </p:val>
                                        </p:tav>
                                        <p:tav tm="100000">
                                          <p:val>
                                            <p:strVal val="#ppt_x"/>
                                          </p:val>
                                        </p:tav>
                                      </p:tavLst>
                                    </p:anim>
                                    <p:anim calcmode="lin" valueType="num">
                                      <p:cBhvr additive="base">
                                        <p:cTn id="8" dur="500" fill="hold"/>
                                        <p:tgtEl>
                                          <p:spTgt spid="5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9"/>
                                        </p:tgtEl>
                                        <p:attrNameLst>
                                          <p:attrName>style.visibility</p:attrName>
                                        </p:attrNameLst>
                                      </p:cBhvr>
                                      <p:to>
                                        <p:strVal val="visible"/>
                                      </p:to>
                                    </p:set>
                                    <p:anim calcmode="lin" valueType="num">
                                      <p:cBhvr additive="base">
                                        <p:cTn id="11" dur="500" fill="hold"/>
                                        <p:tgtEl>
                                          <p:spTgt spid="59"/>
                                        </p:tgtEl>
                                        <p:attrNameLst>
                                          <p:attrName>ppt_x</p:attrName>
                                        </p:attrNameLst>
                                      </p:cBhvr>
                                      <p:tavLst>
                                        <p:tav tm="0">
                                          <p:val>
                                            <p:strVal val="#ppt_x"/>
                                          </p:val>
                                        </p:tav>
                                        <p:tav tm="100000">
                                          <p:val>
                                            <p:strVal val="#ppt_x"/>
                                          </p:val>
                                        </p:tav>
                                      </p:tavLst>
                                    </p:anim>
                                    <p:anim calcmode="lin" valueType="num">
                                      <p:cBhvr additive="base">
                                        <p:cTn id="12" dur="500" fill="hold"/>
                                        <p:tgtEl>
                                          <p:spTgt spid="5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5"/>
                                        </p:tgtEl>
                                        <p:attrNameLst>
                                          <p:attrName>style.visibility</p:attrName>
                                        </p:attrNameLst>
                                      </p:cBhvr>
                                      <p:to>
                                        <p:strVal val="visible"/>
                                      </p:to>
                                    </p:set>
                                    <p:anim calcmode="lin" valueType="num">
                                      <p:cBhvr additive="base">
                                        <p:cTn id="15" dur="500" fill="hold"/>
                                        <p:tgtEl>
                                          <p:spTgt spid="65"/>
                                        </p:tgtEl>
                                        <p:attrNameLst>
                                          <p:attrName>ppt_x</p:attrName>
                                        </p:attrNameLst>
                                      </p:cBhvr>
                                      <p:tavLst>
                                        <p:tav tm="0">
                                          <p:val>
                                            <p:strVal val="#ppt_x"/>
                                          </p:val>
                                        </p:tav>
                                        <p:tav tm="100000">
                                          <p:val>
                                            <p:strVal val="#ppt_x"/>
                                          </p:val>
                                        </p:tav>
                                      </p:tavLst>
                                    </p:anim>
                                    <p:anim calcmode="lin" valueType="num">
                                      <p:cBhvr additive="base">
                                        <p:cTn id="16" dur="500" fill="hold"/>
                                        <p:tgtEl>
                                          <p:spTgt spid="65"/>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1" fill="hold" grpId="0" nodeType="clickEffect">
                                  <p:stCondLst>
                                    <p:cond delay="0"/>
                                  </p:stCondLst>
                                  <p:childTnLst>
                                    <p:set>
                                      <p:cBhvr>
                                        <p:cTn id="20" dur="1" fill="hold">
                                          <p:stCondLst>
                                            <p:cond delay="0"/>
                                          </p:stCondLst>
                                        </p:cTn>
                                        <p:tgtEl>
                                          <p:spTgt spid="50"/>
                                        </p:tgtEl>
                                        <p:attrNameLst>
                                          <p:attrName>style.visibility</p:attrName>
                                        </p:attrNameLst>
                                      </p:cBhvr>
                                      <p:to>
                                        <p:strVal val="visible"/>
                                      </p:to>
                                    </p:set>
                                    <p:anim calcmode="lin" valueType="num">
                                      <p:cBhvr additive="base">
                                        <p:cTn id="21" dur="500" fill="hold"/>
                                        <p:tgtEl>
                                          <p:spTgt spid="50"/>
                                        </p:tgtEl>
                                        <p:attrNameLst>
                                          <p:attrName>ppt_x</p:attrName>
                                        </p:attrNameLst>
                                      </p:cBhvr>
                                      <p:tavLst>
                                        <p:tav tm="0">
                                          <p:val>
                                            <p:strVal val="#ppt_x"/>
                                          </p:val>
                                        </p:tav>
                                        <p:tav tm="100000">
                                          <p:val>
                                            <p:strVal val="#ppt_x"/>
                                          </p:val>
                                        </p:tav>
                                      </p:tavLst>
                                    </p:anim>
                                    <p:anim calcmode="lin" valueType="num">
                                      <p:cBhvr additive="base">
                                        <p:cTn id="22" dur="500" fill="hold"/>
                                        <p:tgtEl>
                                          <p:spTgt spid="50"/>
                                        </p:tgtEl>
                                        <p:attrNameLst>
                                          <p:attrName>ppt_y</p:attrName>
                                        </p:attrNameLst>
                                      </p:cBhvr>
                                      <p:tavLst>
                                        <p:tav tm="0">
                                          <p:val>
                                            <p:strVal val="0-#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68"/>
                                        </p:tgtEl>
                                        <p:attrNameLst>
                                          <p:attrName>style.visibility</p:attrName>
                                        </p:attrNameLst>
                                      </p:cBhvr>
                                      <p:to>
                                        <p:strVal val="visible"/>
                                      </p:to>
                                    </p:set>
                                    <p:anim calcmode="lin" valueType="num">
                                      <p:cBhvr additive="base">
                                        <p:cTn id="25" dur="500" fill="hold"/>
                                        <p:tgtEl>
                                          <p:spTgt spid="68"/>
                                        </p:tgtEl>
                                        <p:attrNameLst>
                                          <p:attrName>ppt_x</p:attrName>
                                        </p:attrNameLst>
                                      </p:cBhvr>
                                      <p:tavLst>
                                        <p:tav tm="0">
                                          <p:val>
                                            <p:strVal val="#ppt_x"/>
                                          </p:val>
                                        </p:tav>
                                        <p:tav tm="100000">
                                          <p:val>
                                            <p:strVal val="#ppt_x"/>
                                          </p:val>
                                        </p:tav>
                                      </p:tavLst>
                                    </p:anim>
                                    <p:anim calcmode="lin" valueType="num">
                                      <p:cBhvr additive="base">
                                        <p:cTn id="26" dur="500" fill="hold"/>
                                        <p:tgtEl>
                                          <p:spTgt spid="68"/>
                                        </p:tgtEl>
                                        <p:attrNameLst>
                                          <p:attrName>ppt_y</p:attrName>
                                        </p:attrNameLst>
                                      </p:cBhvr>
                                      <p:tavLst>
                                        <p:tav tm="0">
                                          <p:val>
                                            <p:strVal val="0-#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500" fill="hold"/>
                                        <p:tgtEl>
                                          <p:spTgt spid="33"/>
                                        </p:tgtEl>
                                        <p:attrNameLst>
                                          <p:attrName>ppt_x</p:attrName>
                                        </p:attrNameLst>
                                      </p:cBhvr>
                                      <p:tavLst>
                                        <p:tav tm="0">
                                          <p:val>
                                            <p:strVal val="#ppt_x"/>
                                          </p:val>
                                        </p:tav>
                                        <p:tav tm="100000">
                                          <p:val>
                                            <p:strVal val="#ppt_x"/>
                                          </p:val>
                                        </p:tav>
                                      </p:tavLst>
                                    </p:anim>
                                    <p:anim calcmode="lin" valueType="num">
                                      <p:cBhvr additive="base">
                                        <p:cTn id="32" dur="5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61"/>
                                        </p:tgtEl>
                                        <p:attrNameLst>
                                          <p:attrName>style.visibility</p:attrName>
                                        </p:attrNameLst>
                                      </p:cBhvr>
                                      <p:to>
                                        <p:strVal val="visible"/>
                                      </p:to>
                                    </p:set>
                                    <p:anim calcmode="lin" valueType="num">
                                      <p:cBhvr additive="base">
                                        <p:cTn id="35" dur="500" fill="hold"/>
                                        <p:tgtEl>
                                          <p:spTgt spid="61"/>
                                        </p:tgtEl>
                                        <p:attrNameLst>
                                          <p:attrName>ppt_x</p:attrName>
                                        </p:attrNameLst>
                                      </p:cBhvr>
                                      <p:tavLst>
                                        <p:tav tm="0">
                                          <p:val>
                                            <p:strVal val="#ppt_x"/>
                                          </p:val>
                                        </p:tav>
                                        <p:tav tm="100000">
                                          <p:val>
                                            <p:strVal val="#ppt_x"/>
                                          </p:val>
                                        </p:tav>
                                      </p:tavLst>
                                    </p:anim>
                                    <p:anim calcmode="lin" valueType="num">
                                      <p:cBhvr additive="base">
                                        <p:cTn id="36" dur="500" fill="hold"/>
                                        <p:tgtEl>
                                          <p:spTgt spid="61"/>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67"/>
                                        </p:tgtEl>
                                        <p:attrNameLst>
                                          <p:attrName>style.visibility</p:attrName>
                                        </p:attrNameLst>
                                      </p:cBhvr>
                                      <p:to>
                                        <p:strVal val="visible"/>
                                      </p:to>
                                    </p:set>
                                    <p:anim calcmode="lin" valueType="num">
                                      <p:cBhvr additive="base">
                                        <p:cTn id="39" dur="500" fill="hold"/>
                                        <p:tgtEl>
                                          <p:spTgt spid="67"/>
                                        </p:tgtEl>
                                        <p:attrNameLst>
                                          <p:attrName>ppt_x</p:attrName>
                                        </p:attrNameLst>
                                      </p:cBhvr>
                                      <p:tavLst>
                                        <p:tav tm="0">
                                          <p:val>
                                            <p:strVal val="#ppt_x"/>
                                          </p:val>
                                        </p:tav>
                                        <p:tav tm="100000">
                                          <p:val>
                                            <p:strVal val="#ppt_x"/>
                                          </p:val>
                                        </p:tav>
                                      </p:tavLst>
                                    </p:anim>
                                    <p:anim calcmode="lin" valueType="num">
                                      <p:cBhvr additive="base">
                                        <p:cTn id="40" dur="500" fill="hold"/>
                                        <p:tgtEl>
                                          <p:spTgt spid="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50" grpId="0" animBg="1"/>
      <p:bldP spid="51" grpId="0" animBg="1"/>
      <p:bldP spid="59" grpId="0" animBg="1"/>
      <p:bldP spid="65" grpId="0"/>
      <p:bldP spid="67" grpId="0"/>
      <p:bldP spid="68"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3" name="FLYING IMPRESSION FID FEIZHAO    qq:1964271550"/>
          <p:cNvSpPr/>
          <p:nvPr/>
        </p:nvSpPr>
        <p:spPr bwMode="auto">
          <a:xfrm flipV="1">
            <a:off x="-2" y="5573201"/>
            <a:ext cx="1254035"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2" name="FLYING IMPRESSION FID FEIZHAO    qq:1964271550"/>
          <p:cNvSpPr/>
          <p:nvPr/>
        </p:nvSpPr>
        <p:spPr bwMode="auto">
          <a:xfrm flipV="1">
            <a:off x="-2" y="4180860"/>
            <a:ext cx="1254035"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3" name="FLYING IMPRESSION FID FEIZHAO    qq:1964271550"/>
          <p:cNvSpPr/>
          <p:nvPr/>
        </p:nvSpPr>
        <p:spPr bwMode="auto">
          <a:xfrm flipV="1">
            <a:off x="-2" y="2786598"/>
            <a:ext cx="1254035"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4" name="FLYING IMPRESSION FID FEIZHAO    qq:1964271550"/>
          <p:cNvSpPr/>
          <p:nvPr/>
        </p:nvSpPr>
        <p:spPr bwMode="auto">
          <a:xfrm flipV="1">
            <a:off x="-2" y="1392337"/>
            <a:ext cx="1254035"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5" name="FLYING IMPRESSION FID FEIZHAO    qq:1964271550"/>
          <p:cNvSpPr/>
          <p:nvPr/>
        </p:nvSpPr>
        <p:spPr bwMode="auto">
          <a:xfrm flipV="1">
            <a:off x="-2" y="0"/>
            <a:ext cx="1254035"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6" name="FLYING IMPRESSION FID FEIZHAO    qq:1964271550"/>
          <p:cNvSpPr/>
          <p:nvPr/>
        </p:nvSpPr>
        <p:spPr bwMode="auto">
          <a:xfrm flipV="1">
            <a:off x="11826240" y="5573201"/>
            <a:ext cx="365760"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7" name="FLYING IMPRESSION FID FEIZHAO    qq:1964271550"/>
          <p:cNvSpPr/>
          <p:nvPr/>
        </p:nvSpPr>
        <p:spPr bwMode="auto">
          <a:xfrm flipV="1">
            <a:off x="11826240" y="4180860"/>
            <a:ext cx="365760"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8" name="FLYING IMPRESSION FID FEIZHAO    qq:1964271550"/>
          <p:cNvSpPr/>
          <p:nvPr/>
        </p:nvSpPr>
        <p:spPr bwMode="auto">
          <a:xfrm flipV="1">
            <a:off x="11826240" y="2786598"/>
            <a:ext cx="365760"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9" name="FLYING IMPRESSION FID FEIZHAO    qq:1964271550"/>
          <p:cNvSpPr/>
          <p:nvPr/>
        </p:nvSpPr>
        <p:spPr bwMode="auto">
          <a:xfrm flipV="1">
            <a:off x="11826240" y="1392337"/>
            <a:ext cx="365760"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0" name="FLYING IMPRESSION FID FEIZHAO    qq:1964271550"/>
          <p:cNvSpPr/>
          <p:nvPr/>
        </p:nvSpPr>
        <p:spPr bwMode="auto">
          <a:xfrm flipV="1">
            <a:off x="11826240" y="0"/>
            <a:ext cx="365760"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1" name="FLYING IMPRESSION FID FEIZHAO    qq:1964271550"/>
          <p:cNvSpPr txBox="1"/>
          <p:nvPr/>
        </p:nvSpPr>
        <p:spPr>
          <a:xfrm>
            <a:off x="3105973" y="2598003"/>
            <a:ext cx="2621280" cy="156845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4800" dirty="0">
                <a:solidFill>
                  <a:srgbClr val="33C3AB"/>
                </a:solidFill>
                <a:latin typeface="方正隶变_GBK" panose="02000000000000000000" charset="-122"/>
                <a:ea typeface="方正隶变_GBK" panose="02000000000000000000" charset="-122"/>
                <a:sym typeface="+mn-ea"/>
              </a:rPr>
              <a:t>项目感言</a:t>
            </a:r>
            <a:endParaRPr lang="zh-CN" altLang="en-US" sz="4800" dirty="0">
              <a:solidFill>
                <a:srgbClr val="33C3AB"/>
              </a:solidFill>
              <a:latin typeface="方正隶变_GBK" panose="02000000000000000000" charset="-122"/>
              <a:ea typeface="方正隶变_GBK" panose="02000000000000000000"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4800" b="0" i="0" u="none" strike="noStrike" kern="1200" cap="none" spc="0" normalizeH="0" baseline="0" noProof="0" dirty="0">
              <a:ln>
                <a:noFill/>
              </a:ln>
              <a:solidFill>
                <a:srgbClr val="364555"/>
              </a:solidFill>
              <a:effectLst/>
              <a:uLnTx/>
              <a:uFillTx/>
              <a:latin typeface="微软雅黑" panose="020B0503020204020204" pitchFamily="34" charset="-122"/>
              <a:ea typeface="微软雅黑" panose="020B0503020204020204" pitchFamily="34" charset="-122"/>
              <a:cs typeface="+mn-cs"/>
            </a:endParaRPr>
          </a:p>
        </p:txBody>
      </p:sp>
      <p:sp>
        <p:nvSpPr>
          <p:cNvPr id="52" name="FLYING IMPRESSION FID FEIZHAO    qq:1964271550"/>
          <p:cNvSpPr/>
          <p:nvPr/>
        </p:nvSpPr>
        <p:spPr>
          <a:xfrm>
            <a:off x="3105973" y="3485488"/>
            <a:ext cx="2316480" cy="460375"/>
          </a:xfrm>
          <a:prstGeom prst="rect">
            <a:avLst/>
          </a:prstGeom>
          <a:solidFill>
            <a:srgbClr val="364555"/>
          </a:solidFill>
        </p:spPr>
        <p:txBody>
          <a:bodyPr wrap="none">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2400" b="0" i="0" u="none" strike="noStrike" kern="1200" cap="none" spc="0" normalizeH="0" baseline="0" noProof="0" dirty="0">
                <a:ln>
                  <a:noFill/>
                </a:ln>
                <a:solidFill>
                  <a:prstClr val="white"/>
                </a:solidFill>
                <a:effectLst/>
                <a:uLnTx/>
                <a:uFillTx/>
                <a:latin typeface="方正隶变_GBK" panose="02000000000000000000" charset="-122"/>
                <a:ea typeface="方正隶变_GBK" panose="02000000000000000000" charset="-122"/>
                <a:cs typeface="+mn-cs"/>
              </a:rPr>
              <a:t>有什么就说什么</a:t>
            </a:r>
            <a:endParaRPr kumimoji="0" lang="zh-CN" altLang="en-US" sz="2400" b="0" i="0" u="none" strike="noStrike" kern="1200" cap="none" spc="0" normalizeH="0" baseline="0" noProof="0" dirty="0">
              <a:ln>
                <a:noFill/>
              </a:ln>
              <a:solidFill>
                <a:prstClr val="white"/>
              </a:solidFill>
              <a:effectLst/>
              <a:uLnTx/>
              <a:uFillTx/>
              <a:latin typeface="方正隶变_GBK" panose="02000000000000000000" charset="-122"/>
              <a:ea typeface="方正隶变_GBK" panose="02000000000000000000" charset="-122"/>
              <a:cs typeface="+mn-cs"/>
            </a:endParaRPr>
          </a:p>
        </p:txBody>
      </p:sp>
      <p:sp>
        <p:nvSpPr>
          <p:cNvPr id="53" name="FLYING IMPRESSION FID FEIZHAO    qq:1964271550"/>
          <p:cNvSpPr txBox="1"/>
          <p:nvPr/>
        </p:nvSpPr>
        <p:spPr>
          <a:xfrm>
            <a:off x="3105973" y="4115985"/>
            <a:ext cx="4726020" cy="450850"/>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b="0" i="0" u="none" strike="noStrike" kern="1200" cap="none" spc="0" normalizeH="0" baseline="0" noProof="0" dirty="0">
                <a:ln>
                  <a:noFill/>
                </a:ln>
                <a:solidFill>
                  <a:srgbClr val="E7E6E6">
                    <a:lumMod val="25000"/>
                  </a:srgbClr>
                </a:solidFill>
                <a:effectLst/>
                <a:uLnTx/>
                <a:uFillTx/>
                <a:latin typeface="方正隶变_GBK" panose="02000000000000000000" charset="-122"/>
                <a:ea typeface="方正隶变_GBK" panose="02000000000000000000" charset="-122"/>
                <a:cs typeface="+mn-cs"/>
              </a:rPr>
              <a:t>说出我们心中的想法</a:t>
            </a:r>
            <a:r>
              <a:rPr kumimoji="0" lang="en-US" altLang="zh-CN" b="0" i="0" u="none" strike="noStrike" kern="1200" cap="none" spc="0" normalizeH="0" baseline="0" noProof="0" dirty="0">
                <a:ln>
                  <a:noFill/>
                </a:ln>
                <a:solidFill>
                  <a:srgbClr val="E7E6E6">
                    <a:lumMod val="25000"/>
                  </a:srgbClr>
                </a:solidFill>
                <a:effectLst/>
                <a:uLnTx/>
                <a:uFillTx/>
                <a:latin typeface="方正隶变_GBK" panose="02000000000000000000" charset="-122"/>
                <a:ea typeface="方正隶变_GBK" panose="02000000000000000000" charset="-122"/>
                <a:cs typeface="+mn-cs"/>
              </a:rPr>
              <a:t>.</a:t>
            </a:r>
            <a:endParaRPr kumimoji="0" lang="en-US" altLang="zh-CN" b="0" i="0" u="none" strike="noStrike" kern="1200" cap="none" spc="0" normalizeH="0" baseline="0" noProof="0" dirty="0">
              <a:ln>
                <a:noFill/>
              </a:ln>
              <a:solidFill>
                <a:srgbClr val="E7E6E6">
                  <a:lumMod val="25000"/>
                </a:srgbClr>
              </a:solidFill>
              <a:effectLst/>
              <a:uLnTx/>
              <a:uFillTx/>
              <a:latin typeface="方正隶变_GBK" panose="02000000000000000000" charset="-122"/>
              <a:ea typeface="方正隶变_GBK" panose="02000000000000000000" charset="-122"/>
              <a:cs typeface="+mn-cs"/>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1000" fill="hold"/>
                                        <p:tgtEl>
                                          <p:spTgt spid="5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fade">
                                      <p:cBhvr>
                                        <p:cTn id="12" dur="1000"/>
                                        <p:tgtEl>
                                          <p:spTgt spid="52"/>
                                        </p:tgtEl>
                                      </p:cBhvr>
                                    </p:animEffect>
                                    <p:anim calcmode="lin" valueType="num">
                                      <p:cBhvr>
                                        <p:cTn id="13" dur="1000" fill="hold"/>
                                        <p:tgtEl>
                                          <p:spTgt spid="52"/>
                                        </p:tgtEl>
                                        <p:attrNameLst>
                                          <p:attrName>ppt_x</p:attrName>
                                        </p:attrNameLst>
                                      </p:cBhvr>
                                      <p:tavLst>
                                        <p:tav tm="0">
                                          <p:val>
                                            <p:strVal val="#ppt_x"/>
                                          </p:val>
                                        </p:tav>
                                        <p:tav tm="100000">
                                          <p:val>
                                            <p:strVal val="#ppt_x"/>
                                          </p:val>
                                        </p:tav>
                                      </p:tavLst>
                                    </p:anim>
                                    <p:anim calcmode="lin" valueType="num">
                                      <p:cBhvr>
                                        <p:cTn id="14"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fade">
                                      <p:cBhvr>
                                        <p:cTn id="19" dur="1000"/>
                                        <p:tgtEl>
                                          <p:spTgt spid="53"/>
                                        </p:tgtEl>
                                      </p:cBhvr>
                                    </p:animEffect>
                                    <p:anim calcmode="lin" valueType="num">
                                      <p:cBhvr>
                                        <p:cTn id="20" dur="1000" fill="hold"/>
                                        <p:tgtEl>
                                          <p:spTgt spid="53"/>
                                        </p:tgtEl>
                                        <p:attrNameLst>
                                          <p:attrName>ppt_x</p:attrName>
                                        </p:attrNameLst>
                                      </p:cBhvr>
                                      <p:tavLst>
                                        <p:tav tm="0">
                                          <p:val>
                                            <p:strVal val="#ppt_x"/>
                                          </p:val>
                                        </p:tav>
                                        <p:tav tm="100000">
                                          <p:val>
                                            <p:strVal val="#ppt_x"/>
                                          </p:val>
                                        </p:tav>
                                      </p:tavLst>
                                    </p:anim>
                                    <p:anim calcmode="lin" valueType="num">
                                      <p:cBhvr>
                                        <p:cTn id="21"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bldLvl="0" animBg="1"/>
      <p:bldP spid="53"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8" name="FLYING IMPRESSION FID FEIZHAO    qq:1964271550"/>
          <p:cNvSpPr txBox="1"/>
          <p:nvPr/>
        </p:nvSpPr>
        <p:spPr>
          <a:xfrm>
            <a:off x="5506006" y="192896"/>
            <a:ext cx="1198880" cy="706755"/>
          </a:xfrm>
          <a:prstGeom prst="rect">
            <a:avLst/>
          </a:prstGeom>
          <a:noFill/>
        </p:spPr>
        <p:txBody>
          <a:bodyPr wrap="none" rtlCol="0">
            <a:spAutoFit/>
          </a:bodyPr>
          <a:lstStyle/>
          <a:p>
            <a:pPr algn="ctr"/>
            <a:r>
              <a:rPr lang="zh-CN" altLang="en-US" sz="2000" dirty="0">
                <a:solidFill>
                  <a:srgbClr val="33C3AB"/>
                </a:solidFill>
                <a:latin typeface="方正隶变_GBK" panose="02000000000000000000" charset="-122"/>
                <a:ea typeface="方正隶变_GBK" panose="02000000000000000000" charset="-122"/>
                <a:sym typeface="+mn-ea"/>
              </a:rPr>
              <a:t>组长感言</a:t>
            </a:r>
            <a:endParaRPr lang="zh-CN" altLang="en-US" sz="2000" dirty="0">
              <a:solidFill>
                <a:srgbClr val="33C3AB"/>
              </a:solidFill>
              <a:latin typeface="方正隶变_GBK" panose="02000000000000000000" charset="-122"/>
              <a:ea typeface="方正隶变_GBK" panose="02000000000000000000" charset="-122"/>
            </a:endParaRPr>
          </a:p>
          <a:p>
            <a:pPr algn="ctr"/>
            <a:endParaRPr lang="zh-CN" altLang="en-US" sz="2000" b="1" dirty="0">
              <a:solidFill>
                <a:srgbClr val="364555"/>
              </a:solidFill>
              <a:latin typeface="微软雅黑" panose="020B0503020204020204" pitchFamily="34" charset="-122"/>
              <a:ea typeface="微软雅黑" panose="020B0503020204020204" pitchFamily="34" charset="-122"/>
            </a:endParaRPr>
          </a:p>
        </p:txBody>
      </p:sp>
      <p:cxnSp>
        <p:nvCxnSpPr>
          <p:cNvPr id="40" name="FLYING IMPRESSION FID FEIZHAO    qq:1964271550"/>
          <p:cNvCxnSpPr/>
          <p:nvPr/>
        </p:nvCxnSpPr>
        <p:spPr>
          <a:xfrm>
            <a:off x="5987601" y="829991"/>
            <a:ext cx="235688" cy="0"/>
          </a:xfrm>
          <a:prstGeom prst="line">
            <a:avLst/>
          </a:prstGeom>
          <a:ln w="28575" cap="rnd">
            <a:solidFill>
              <a:srgbClr val="EB5F56"/>
            </a:solidFill>
          </a:ln>
        </p:spPr>
        <p:style>
          <a:lnRef idx="1">
            <a:schemeClr val="accent1"/>
          </a:lnRef>
          <a:fillRef idx="0">
            <a:schemeClr val="accent1"/>
          </a:fillRef>
          <a:effectRef idx="0">
            <a:schemeClr val="accent1"/>
          </a:effectRef>
          <a:fontRef idx="minor">
            <a:schemeClr val="tx1"/>
          </a:fontRef>
        </p:style>
      </p:cxnSp>
      <p:grpSp>
        <p:nvGrpSpPr>
          <p:cNvPr id="15" name="FLYING IMPRESSION FID FEIZHAO    qq:1964271550"/>
          <p:cNvGrpSpPr/>
          <p:nvPr/>
        </p:nvGrpSpPr>
        <p:grpSpPr bwMode="auto">
          <a:xfrm>
            <a:off x="7246242" y="1282874"/>
            <a:ext cx="3930225" cy="4786556"/>
            <a:chOff x="781924" y="1653977"/>
            <a:chExt cx="2806595" cy="3417112"/>
          </a:xfrm>
        </p:grpSpPr>
        <p:pic>
          <p:nvPicPr>
            <p:cNvPr id="16" name="FLYING IMPRESSION FID FEIZHAO    qq:1964271550"/>
            <p:cNvPicPr>
              <a:picLocks noChangeAspect="1" noChangeArrowheads="1"/>
            </p:cNvPicPr>
            <p:nvPr/>
          </p:nvPicPr>
          <p:blipFill>
            <a:blip r:embed="rId1">
              <a:extLst>
                <a:ext uri="{28A0092B-C50C-407E-A947-70E740481C1C}">
                  <a14:useLocalDpi xmlns:a14="http://schemas.microsoft.com/office/drawing/2010/main" val="0"/>
                </a:ext>
              </a:extLst>
            </a:blip>
            <a:srcRect l="5354" t="8440" r="6203" b="10136"/>
            <a:stretch>
              <a:fillRect/>
            </a:stretch>
          </p:blipFill>
          <p:spPr bwMode="auto">
            <a:xfrm>
              <a:off x="781924" y="1653977"/>
              <a:ext cx="2806595" cy="3417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FLYING IMPRESSION FID FEIZHAO    qq:1964271550"/>
            <p:cNvSpPr/>
            <p:nvPr/>
          </p:nvSpPr>
          <p:spPr>
            <a:xfrm>
              <a:off x="1210776" y="2066825"/>
              <a:ext cx="1985424" cy="2556482"/>
            </a:xfrm>
            <a:prstGeom prst="rect">
              <a:avLst/>
            </a:prstGeom>
            <a:blipFill dpi="0" rotWithShape="1">
              <a:blip r:embed="rId2"/>
              <a:srcRect/>
              <a:stretch>
                <a:fillRect l="-50000" r="-5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ltLang="zh-CN">
                <a:solidFill>
                  <a:srgbClr val="FFFFFF"/>
                </a:solidFill>
              </a:endParaRPr>
            </a:p>
          </p:txBody>
        </p:sp>
      </p:grpSp>
      <p:grpSp>
        <p:nvGrpSpPr>
          <p:cNvPr id="18" name="FLYING IMPRESSION FID FEIZHAO    qq:1964271550"/>
          <p:cNvGrpSpPr/>
          <p:nvPr/>
        </p:nvGrpSpPr>
        <p:grpSpPr bwMode="auto">
          <a:xfrm>
            <a:off x="5661989" y="2567897"/>
            <a:ext cx="2798926" cy="3551829"/>
            <a:chOff x="6609630" y="1974710"/>
            <a:chExt cx="2124266" cy="2880360"/>
          </a:xfrm>
        </p:grpSpPr>
        <p:pic>
          <p:nvPicPr>
            <p:cNvPr id="19" name="FLYING IMPRESSION FID FEIZHAO    qq:196427155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09630" y="1974710"/>
              <a:ext cx="2124266" cy="2880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FLYING IMPRESSION FID FEIZHAO    qq:1964271550"/>
            <p:cNvSpPr/>
            <p:nvPr/>
          </p:nvSpPr>
          <p:spPr>
            <a:xfrm>
              <a:off x="7081732" y="2296813"/>
              <a:ext cx="1205161" cy="2089580"/>
            </a:xfrm>
            <a:prstGeom prst="rect">
              <a:avLst/>
            </a:prstGeom>
            <a:blipFill dpi="0" rotWithShape="1">
              <a:blip r:embed="rId4" cstate="print"/>
              <a:srcRect/>
              <a:stretch>
                <a:fillRect/>
              </a:stretch>
            </a:blipFill>
            <a:ln>
              <a:noFill/>
            </a:ln>
            <a:effectLst>
              <a:innerShdw blurRad="63500">
                <a:prstClr val="black">
                  <a:alpha val="58000"/>
                </a:prst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pl-PL">
                <a:solidFill>
                  <a:srgbClr val="FFFFFF"/>
                </a:solidFill>
                <a:latin typeface="Ubuntu"/>
              </a:endParaRPr>
            </a:p>
          </p:txBody>
        </p:sp>
      </p:grpSp>
      <p:sp>
        <p:nvSpPr>
          <p:cNvPr id="26" name="FLYING IMPRESSION FID FEIZHAO    qq:1964271550"/>
          <p:cNvSpPr txBox="1"/>
          <p:nvPr/>
        </p:nvSpPr>
        <p:spPr>
          <a:xfrm>
            <a:off x="1438597" y="2267221"/>
            <a:ext cx="1103545" cy="368300"/>
          </a:xfrm>
          <a:prstGeom prst="rect">
            <a:avLst/>
          </a:prstGeom>
          <a:solidFill>
            <a:srgbClr val="33C3AB"/>
          </a:solidFill>
        </p:spPr>
        <p:txBody>
          <a:bodyPr wrap="square" rtlCol="0">
            <a:spAutoFit/>
          </a:bodyPr>
          <a:lstStyle/>
          <a:p>
            <a:pPr algn="ctr"/>
            <a:r>
              <a:rPr lang="zh-CN" altLang="en-US" dirty="0">
                <a:solidFill>
                  <a:schemeClr val="bg1"/>
                </a:solidFill>
                <a:latin typeface="方正隶变_GBK" panose="02000000000000000000" charset="-122"/>
                <a:ea typeface="方正隶变_GBK" panose="02000000000000000000" charset="-122"/>
              </a:rPr>
              <a:t>曾志湖</a:t>
            </a:r>
            <a:endParaRPr lang="zh-CN" altLang="en-US" dirty="0">
              <a:solidFill>
                <a:schemeClr val="bg1"/>
              </a:solidFill>
              <a:latin typeface="方正隶变_GBK" panose="02000000000000000000" charset="-122"/>
              <a:ea typeface="方正隶变_GBK" panose="02000000000000000000" charset="-122"/>
            </a:endParaRPr>
          </a:p>
        </p:txBody>
      </p:sp>
      <p:sp>
        <p:nvSpPr>
          <p:cNvPr id="27" name="FLYING IMPRESSION FID FEIZHAO    qq:1964271550"/>
          <p:cNvSpPr txBox="1"/>
          <p:nvPr/>
        </p:nvSpPr>
        <p:spPr>
          <a:xfrm>
            <a:off x="1401530" y="2635283"/>
            <a:ext cx="3796798" cy="1769745"/>
          </a:xfrm>
          <a:prstGeom prst="rect">
            <a:avLst/>
          </a:prstGeom>
          <a:noFill/>
        </p:spPr>
        <p:txBody>
          <a:bodyPr wrap="square" rtlCol="0">
            <a:spAutoFit/>
          </a:bodyPr>
          <a:lstStyle/>
          <a:p>
            <a:pPr>
              <a:lnSpc>
                <a:spcPct val="130000"/>
              </a:lnSpc>
            </a:pPr>
            <a:r>
              <a:rPr lang="zh-CN" altLang="en-US" sz="1200" dirty="0">
                <a:solidFill>
                  <a:schemeClr val="bg2">
                    <a:lumMod val="25000"/>
                  </a:schemeClr>
                </a:solidFill>
                <a:latin typeface="方正隶变_GBK" panose="02000000000000000000" charset="-122"/>
                <a:ea typeface="方正隶变_GBK" panose="02000000000000000000" charset="-122"/>
              </a:rPr>
              <a:t>通过这个项目让我认识到了自己还是有很多地方做的不够好。比如：作为一个项目的组长，没有管理团队和协调团队的能力。还有就是自己的个人能力不强，当组员遇到一些复杂的问题时不能够及时解决。最重要的一点就是自己的做项目思路不太清楚的时候就开始敲代码了，等到了后期就出现了很多问题。在以后的开发之路上自己还是要注意以上这些问题。</a:t>
            </a:r>
            <a:endParaRPr lang="zh-CN" altLang="en-US" sz="1200" dirty="0">
              <a:solidFill>
                <a:schemeClr val="bg2">
                  <a:lumMod val="25000"/>
                </a:schemeClr>
              </a:solidFill>
              <a:latin typeface="方正隶变_GBK" panose="02000000000000000000" charset="-122"/>
              <a:ea typeface="方正隶变_GBK" panose="02000000000000000000" charset="-122"/>
            </a:endParaRPr>
          </a:p>
        </p:txBody>
      </p:sp>
      <p:sp>
        <p:nvSpPr>
          <p:cNvPr id="28" name="FLYING IMPRESSION FID FEIZHAO    qq:1964271550"/>
          <p:cNvSpPr txBox="1"/>
          <p:nvPr/>
        </p:nvSpPr>
        <p:spPr>
          <a:xfrm>
            <a:off x="1438597" y="4343812"/>
            <a:ext cx="1103545" cy="368300"/>
          </a:xfrm>
          <a:prstGeom prst="rect">
            <a:avLst/>
          </a:prstGeom>
          <a:solidFill>
            <a:srgbClr val="FCB030"/>
          </a:solidFill>
        </p:spPr>
        <p:txBody>
          <a:bodyPr wrap="square" rtlCol="0">
            <a:spAutoFit/>
          </a:bodyPr>
          <a:lstStyle/>
          <a:p>
            <a:pPr algn="ctr"/>
            <a:r>
              <a:rPr lang="zh-CN" altLang="en-US" dirty="0">
                <a:solidFill>
                  <a:schemeClr val="bg1"/>
                </a:solidFill>
                <a:latin typeface="方正隶变_GBK" panose="02000000000000000000" charset="-122"/>
                <a:ea typeface="方正隶变_GBK" panose="02000000000000000000" charset="-122"/>
              </a:rPr>
              <a:t>赖勇建</a:t>
            </a:r>
            <a:endParaRPr lang="zh-CN" altLang="en-US" dirty="0">
              <a:solidFill>
                <a:schemeClr val="bg1"/>
              </a:solidFill>
              <a:latin typeface="方正隶变_GBK" panose="02000000000000000000" charset="-122"/>
              <a:ea typeface="方正隶变_GBK" panose="02000000000000000000" charset="-122"/>
            </a:endParaRPr>
          </a:p>
        </p:txBody>
      </p:sp>
      <p:sp>
        <p:nvSpPr>
          <p:cNvPr id="29" name="FLYING IMPRESSION FID FEIZHAO    qq:1964271550"/>
          <p:cNvSpPr txBox="1"/>
          <p:nvPr/>
        </p:nvSpPr>
        <p:spPr>
          <a:xfrm>
            <a:off x="1401530" y="4713144"/>
            <a:ext cx="3796798" cy="2009775"/>
          </a:xfrm>
          <a:prstGeom prst="rect">
            <a:avLst/>
          </a:prstGeom>
          <a:noFill/>
        </p:spPr>
        <p:txBody>
          <a:bodyPr wrap="square" rtlCol="0">
            <a:spAutoFit/>
          </a:bodyPr>
          <a:lstStyle/>
          <a:p>
            <a:pPr>
              <a:lnSpc>
                <a:spcPct val="130000"/>
              </a:lnSpc>
            </a:pPr>
            <a:r>
              <a:rPr lang="zh-CN" altLang="en-US" sz="1200" dirty="0">
                <a:solidFill>
                  <a:schemeClr val="bg2">
                    <a:lumMod val="25000"/>
                  </a:schemeClr>
                </a:solidFill>
                <a:latin typeface="方正隶变_GBK" panose="02000000000000000000" charset="-122"/>
                <a:ea typeface="方正隶变_GBK" panose="02000000000000000000" charset="-122"/>
              </a:rPr>
              <a:t>这是我们在宏图的最后一个项目了，整体成员表现都比较积极。有组织，有纪律，我们励志做一个优秀的开发团队。团队开发需要紧密集合，其中就存在</a:t>
            </a:r>
            <a:r>
              <a:rPr lang="en-US" altLang="zh-CN" sz="1200" dirty="0">
                <a:solidFill>
                  <a:schemeClr val="bg2">
                    <a:lumMod val="25000"/>
                  </a:schemeClr>
                </a:solidFill>
                <a:latin typeface="方正隶变_GBK" panose="02000000000000000000" charset="-122"/>
                <a:ea typeface="方正隶变_GBK" panose="02000000000000000000" charset="-122"/>
              </a:rPr>
              <a:t>.</a:t>
            </a:r>
            <a:r>
              <a:rPr lang="zh-CN" altLang="en-US" sz="1200" dirty="0">
                <a:solidFill>
                  <a:schemeClr val="bg2">
                    <a:lumMod val="25000"/>
                  </a:schemeClr>
                </a:solidFill>
                <a:latin typeface="方正隶变_GBK" panose="02000000000000000000" charset="-122"/>
                <a:ea typeface="方正隶变_GBK" panose="02000000000000000000" charset="-122"/>
              </a:rPr>
              <a:t>有些成员没有沟通好导致项目出现</a:t>
            </a:r>
            <a:r>
              <a:rPr lang="en-US" altLang="zh-CN" sz="1200" dirty="0">
                <a:solidFill>
                  <a:schemeClr val="bg2">
                    <a:lumMod val="25000"/>
                  </a:schemeClr>
                </a:solidFill>
                <a:latin typeface="方正隶变_GBK" panose="02000000000000000000" charset="-122"/>
                <a:ea typeface="方正隶变_GBK" panose="02000000000000000000" charset="-122"/>
              </a:rPr>
              <a:t>bug</a:t>
            </a:r>
            <a:r>
              <a:rPr lang="zh-CN" altLang="en-US" sz="1200" dirty="0">
                <a:solidFill>
                  <a:schemeClr val="bg2">
                    <a:lumMod val="25000"/>
                  </a:schemeClr>
                </a:solidFill>
                <a:latin typeface="方正隶变_GBK" panose="02000000000000000000" charset="-122"/>
                <a:ea typeface="方正隶变_GBK" panose="02000000000000000000" charset="-122"/>
              </a:rPr>
              <a:t>。在一个项目中逻辑思维确实非常重要，只有理清了思路才能完成项目。对于技术问题，技术是学无止境的。在这个项目中，有些东西还不够完善。作为高级软件工程师要有活到老，学到老的精神！</a:t>
            </a:r>
            <a:endParaRPr lang="en-US" altLang="zh-CN" sz="1200" dirty="0">
              <a:solidFill>
                <a:schemeClr val="bg2">
                  <a:lumMod val="25000"/>
                </a:schemeClr>
              </a:solidFill>
              <a:latin typeface="方正隶变_GBK" panose="02000000000000000000" charset="-122"/>
              <a:ea typeface="方正隶变_GBK" panose="02000000000000000000" charset="-122"/>
            </a:endParaRPr>
          </a:p>
        </p:txBody>
      </p:sp>
      <p:sp>
        <p:nvSpPr>
          <p:cNvPr id="30"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1"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par>
                                <p:cTn id="10" presetID="53" presetClass="entr" presetSubtype="16" fill="hold" grpId="1" nodeType="with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p:cTn id="12" dur="500" fill="hold"/>
                                        <p:tgtEl>
                                          <p:spTgt spid="27"/>
                                        </p:tgtEl>
                                        <p:attrNameLst>
                                          <p:attrName>ppt_w</p:attrName>
                                        </p:attrNameLst>
                                      </p:cBhvr>
                                      <p:tavLst>
                                        <p:tav tm="0">
                                          <p:val>
                                            <p:fltVal val="0"/>
                                          </p:val>
                                        </p:tav>
                                        <p:tav tm="100000">
                                          <p:val>
                                            <p:strVal val="#ppt_w"/>
                                          </p:val>
                                        </p:tav>
                                      </p:tavLst>
                                    </p:anim>
                                    <p:anim calcmode="lin" valueType="num">
                                      <p:cBhvr>
                                        <p:cTn id="13" dur="500" fill="hold"/>
                                        <p:tgtEl>
                                          <p:spTgt spid="27"/>
                                        </p:tgtEl>
                                        <p:attrNameLst>
                                          <p:attrName>ppt_h</p:attrName>
                                        </p:attrNameLst>
                                      </p:cBhvr>
                                      <p:tavLst>
                                        <p:tav tm="0">
                                          <p:val>
                                            <p:fltVal val="0"/>
                                          </p:val>
                                        </p:tav>
                                        <p:tav tm="100000">
                                          <p:val>
                                            <p:strVal val="#ppt_h"/>
                                          </p:val>
                                        </p:tav>
                                      </p:tavLst>
                                    </p:anim>
                                    <p:animEffect transition="in" filter="fade">
                                      <p:cBhvr>
                                        <p:cTn id="14" dur="500"/>
                                        <p:tgtEl>
                                          <p:spTgt spid="27"/>
                                        </p:tgtEl>
                                      </p:cBhvr>
                                    </p:animEffect>
                                  </p:childTnLst>
                                </p:cTn>
                              </p:par>
                              <p:par>
                                <p:cTn id="15" presetID="53" presetClass="entr" presetSubtype="16" fill="hold" grpId="1" nodeType="with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p:cTn id="17" dur="500" fill="hold"/>
                                        <p:tgtEl>
                                          <p:spTgt spid="28"/>
                                        </p:tgtEl>
                                        <p:attrNameLst>
                                          <p:attrName>ppt_w</p:attrName>
                                        </p:attrNameLst>
                                      </p:cBhvr>
                                      <p:tavLst>
                                        <p:tav tm="0">
                                          <p:val>
                                            <p:fltVal val="0"/>
                                          </p:val>
                                        </p:tav>
                                        <p:tav tm="100000">
                                          <p:val>
                                            <p:strVal val="#ppt_w"/>
                                          </p:val>
                                        </p:tav>
                                      </p:tavLst>
                                    </p:anim>
                                    <p:anim calcmode="lin" valueType="num">
                                      <p:cBhvr>
                                        <p:cTn id="18" dur="500" fill="hold"/>
                                        <p:tgtEl>
                                          <p:spTgt spid="28"/>
                                        </p:tgtEl>
                                        <p:attrNameLst>
                                          <p:attrName>ppt_h</p:attrName>
                                        </p:attrNameLst>
                                      </p:cBhvr>
                                      <p:tavLst>
                                        <p:tav tm="0">
                                          <p:val>
                                            <p:fltVal val="0"/>
                                          </p:val>
                                        </p:tav>
                                        <p:tav tm="100000">
                                          <p:val>
                                            <p:strVal val="#ppt_h"/>
                                          </p:val>
                                        </p:tav>
                                      </p:tavLst>
                                    </p:anim>
                                    <p:animEffect transition="in" filter="fade">
                                      <p:cBhvr>
                                        <p:cTn id="19" dur="500"/>
                                        <p:tgtEl>
                                          <p:spTgt spid="28"/>
                                        </p:tgtEl>
                                      </p:cBhvr>
                                    </p:animEffect>
                                  </p:childTnLst>
                                </p:cTn>
                              </p:par>
                              <p:par>
                                <p:cTn id="20" presetID="53" presetClass="entr" presetSubtype="16" fill="hold" grpId="1" nodeType="withEffect">
                                  <p:stCondLst>
                                    <p:cond delay="0"/>
                                  </p:stCondLst>
                                  <p:childTnLst>
                                    <p:set>
                                      <p:cBhvr>
                                        <p:cTn id="21" dur="1" fill="hold">
                                          <p:stCondLst>
                                            <p:cond delay="0"/>
                                          </p:stCondLst>
                                        </p:cTn>
                                        <p:tgtEl>
                                          <p:spTgt spid="29"/>
                                        </p:tgtEl>
                                        <p:attrNameLst>
                                          <p:attrName>style.visibility</p:attrName>
                                        </p:attrNameLst>
                                      </p:cBhvr>
                                      <p:to>
                                        <p:strVal val="visible"/>
                                      </p:to>
                                    </p:set>
                                    <p:anim calcmode="lin" valueType="num">
                                      <p:cBhvr>
                                        <p:cTn id="22" dur="500" fill="hold"/>
                                        <p:tgtEl>
                                          <p:spTgt spid="29"/>
                                        </p:tgtEl>
                                        <p:attrNameLst>
                                          <p:attrName>ppt_w</p:attrName>
                                        </p:attrNameLst>
                                      </p:cBhvr>
                                      <p:tavLst>
                                        <p:tav tm="0">
                                          <p:val>
                                            <p:fltVal val="0"/>
                                          </p:val>
                                        </p:tav>
                                        <p:tav tm="100000">
                                          <p:val>
                                            <p:strVal val="#ppt_w"/>
                                          </p:val>
                                        </p:tav>
                                      </p:tavLst>
                                    </p:anim>
                                    <p:anim calcmode="lin" valueType="num">
                                      <p:cBhvr>
                                        <p:cTn id="23" dur="500" fill="hold"/>
                                        <p:tgtEl>
                                          <p:spTgt spid="29"/>
                                        </p:tgtEl>
                                        <p:attrNameLst>
                                          <p:attrName>ppt_h</p:attrName>
                                        </p:attrNameLst>
                                      </p:cBhvr>
                                      <p:tavLst>
                                        <p:tav tm="0">
                                          <p:val>
                                            <p:fltVal val="0"/>
                                          </p:val>
                                        </p:tav>
                                        <p:tav tm="100000">
                                          <p:val>
                                            <p:strVal val="#ppt_h"/>
                                          </p:val>
                                        </p:tav>
                                      </p:tavLst>
                                    </p:anim>
                                    <p:animEffect transition="in" filter="fade">
                                      <p:cBhvr>
                                        <p:cTn id="24" dur="500"/>
                                        <p:tgtEl>
                                          <p:spTgt spid="29"/>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barn(inVertical)">
                                      <p:cBhvr>
                                        <p:cTn id="29" dur="500"/>
                                        <p:tgtEl>
                                          <p:spTgt spid="18"/>
                                        </p:tgtEl>
                                      </p:cBhvr>
                                    </p:animEffect>
                                  </p:childTnLst>
                                </p:cTn>
                              </p:par>
                              <p:par>
                                <p:cTn id="30" presetID="16" presetClass="entr" presetSubtype="21" fill="hold"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barn(inVertical)">
                                      <p:cBhvr>
                                        <p:cTn id="3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1" bldLvl="0" animBg="1"/>
      <p:bldP spid="27" grpId="1"/>
      <p:bldP spid="28" grpId="1" bldLvl="0" animBg="1"/>
      <p:bldP spid="29" grpId="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15" name="FLYING IMPRESSION FID FEIZHAO    qq:1964271550"/>
          <p:cNvSpPr/>
          <p:nvPr/>
        </p:nvSpPr>
        <p:spPr>
          <a:xfrm>
            <a:off x="751511" y="1865723"/>
            <a:ext cx="6887338" cy="3973253"/>
          </a:xfrm>
          <a:prstGeom prst="rect">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grpSp>
        <p:nvGrpSpPr>
          <p:cNvPr id="16" name="FLYING IMPRESSION FID FEIZHAO    qq:1964271550"/>
          <p:cNvGrpSpPr/>
          <p:nvPr/>
        </p:nvGrpSpPr>
        <p:grpSpPr>
          <a:xfrm>
            <a:off x="8171476" y="2734508"/>
            <a:ext cx="920334" cy="785654"/>
            <a:chOff x="3440113" y="1050925"/>
            <a:chExt cx="390525" cy="333376"/>
          </a:xfrm>
          <a:solidFill>
            <a:srgbClr val="364555"/>
          </a:solidFill>
        </p:grpSpPr>
        <p:sp>
          <p:nvSpPr>
            <p:cNvPr id="17" name="FLYING IMPRESSION FID FEIZHAO    qq:1964271550"/>
            <p:cNvSpPr/>
            <p:nvPr/>
          </p:nvSpPr>
          <p:spPr bwMode="auto">
            <a:xfrm>
              <a:off x="3563938" y="1244600"/>
              <a:ext cx="69850" cy="71438"/>
            </a:xfrm>
            <a:custGeom>
              <a:avLst/>
              <a:gdLst>
                <a:gd name="T0" fmla="*/ 44 w 44"/>
                <a:gd name="T1" fmla="*/ 25 h 45"/>
                <a:gd name="T2" fmla="*/ 19 w 44"/>
                <a:gd name="T3" fmla="*/ 0 h 45"/>
                <a:gd name="T4" fmla="*/ 19 w 44"/>
                <a:gd name="T5" fmla="*/ 0 h 45"/>
                <a:gd name="T6" fmla="*/ 0 w 44"/>
                <a:gd name="T7" fmla="*/ 45 h 45"/>
                <a:gd name="T8" fmla="*/ 44 w 44"/>
                <a:gd name="T9" fmla="*/ 25 h 45"/>
              </a:gdLst>
              <a:ahLst/>
              <a:cxnLst>
                <a:cxn ang="0">
                  <a:pos x="T0" y="T1"/>
                </a:cxn>
                <a:cxn ang="0">
                  <a:pos x="T2" y="T3"/>
                </a:cxn>
                <a:cxn ang="0">
                  <a:pos x="T4" y="T5"/>
                </a:cxn>
                <a:cxn ang="0">
                  <a:pos x="T6" y="T7"/>
                </a:cxn>
                <a:cxn ang="0">
                  <a:pos x="T8" y="T9"/>
                </a:cxn>
              </a:cxnLst>
              <a:rect l="0" t="0" r="r" b="b"/>
              <a:pathLst>
                <a:path w="44" h="45">
                  <a:moveTo>
                    <a:pt x="44" y="25"/>
                  </a:moveTo>
                  <a:lnTo>
                    <a:pt x="19" y="0"/>
                  </a:lnTo>
                  <a:lnTo>
                    <a:pt x="19" y="0"/>
                  </a:lnTo>
                  <a:lnTo>
                    <a:pt x="0" y="45"/>
                  </a:lnTo>
                  <a:lnTo>
                    <a:pt x="44"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350">
                <a:solidFill>
                  <a:schemeClr val="bg2">
                    <a:lumMod val="25000"/>
                  </a:schemeClr>
                </a:solidFill>
              </a:endParaRPr>
            </a:p>
          </p:txBody>
        </p:sp>
        <p:sp>
          <p:nvSpPr>
            <p:cNvPr id="18" name="FLYING IMPRESSION FID FEIZHAO    qq:1964271550"/>
            <p:cNvSpPr>
              <a:spLocks noChangeArrowheads="1"/>
            </p:cNvSpPr>
            <p:nvPr/>
          </p:nvSpPr>
          <p:spPr bwMode="auto">
            <a:xfrm>
              <a:off x="3633788" y="128428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en-US" sz="1350">
                <a:solidFill>
                  <a:schemeClr val="bg2">
                    <a:lumMod val="25000"/>
                  </a:schemeClr>
                </a:solidFill>
              </a:endParaRPr>
            </a:p>
          </p:txBody>
        </p:sp>
        <p:sp>
          <p:nvSpPr>
            <p:cNvPr id="19" name="FLYING IMPRESSION FID FEIZHAO    qq:1964271550"/>
            <p:cNvSpPr/>
            <p:nvPr/>
          </p:nvSpPr>
          <p:spPr bwMode="auto">
            <a:xfrm>
              <a:off x="3605213" y="1074738"/>
              <a:ext cx="176213" cy="176213"/>
            </a:xfrm>
            <a:custGeom>
              <a:avLst/>
              <a:gdLst>
                <a:gd name="T0" fmla="*/ 101 w 111"/>
                <a:gd name="T1" fmla="*/ 0 h 111"/>
                <a:gd name="T2" fmla="*/ 0 w 111"/>
                <a:gd name="T3" fmla="*/ 101 h 111"/>
                <a:gd name="T4" fmla="*/ 10 w 111"/>
                <a:gd name="T5" fmla="*/ 111 h 111"/>
                <a:gd name="T6" fmla="*/ 111 w 111"/>
                <a:gd name="T7" fmla="*/ 10 h 111"/>
                <a:gd name="T8" fmla="*/ 101 w 111"/>
                <a:gd name="T9" fmla="*/ 0 h 111"/>
              </a:gdLst>
              <a:ahLst/>
              <a:cxnLst>
                <a:cxn ang="0">
                  <a:pos x="T0" y="T1"/>
                </a:cxn>
                <a:cxn ang="0">
                  <a:pos x="T2" y="T3"/>
                </a:cxn>
                <a:cxn ang="0">
                  <a:pos x="T4" y="T5"/>
                </a:cxn>
                <a:cxn ang="0">
                  <a:pos x="T6" y="T7"/>
                </a:cxn>
                <a:cxn ang="0">
                  <a:pos x="T8" y="T9"/>
                </a:cxn>
              </a:cxnLst>
              <a:rect l="0" t="0" r="r" b="b"/>
              <a:pathLst>
                <a:path w="111" h="111">
                  <a:moveTo>
                    <a:pt x="101" y="0"/>
                  </a:moveTo>
                  <a:lnTo>
                    <a:pt x="0" y="101"/>
                  </a:lnTo>
                  <a:lnTo>
                    <a:pt x="10" y="111"/>
                  </a:lnTo>
                  <a:lnTo>
                    <a:pt x="111" y="10"/>
                  </a:lnTo>
                  <a:lnTo>
                    <a:pt x="10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350">
                <a:solidFill>
                  <a:schemeClr val="bg2">
                    <a:lumMod val="25000"/>
                  </a:schemeClr>
                </a:solidFill>
              </a:endParaRPr>
            </a:p>
          </p:txBody>
        </p:sp>
        <p:sp>
          <p:nvSpPr>
            <p:cNvPr id="25" name="FLYING IMPRESSION FID FEIZHAO    qq:1964271550"/>
            <p:cNvSpPr/>
            <p:nvPr/>
          </p:nvSpPr>
          <p:spPr bwMode="auto">
            <a:xfrm>
              <a:off x="3629025" y="1098550"/>
              <a:ext cx="177800" cy="177800"/>
            </a:xfrm>
            <a:custGeom>
              <a:avLst/>
              <a:gdLst>
                <a:gd name="T0" fmla="*/ 0 w 112"/>
                <a:gd name="T1" fmla="*/ 102 h 112"/>
                <a:gd name="T2" fmla="*/ 10 w 112"/>
                <a:gd name="T3" fmla="*/ 112 h 112"/>
                <a:gd name="T4" fmla="*/ 112 w 112"/>
                <a:gd name="T5" fmla="*/ 12 h 112"/>
                <a:gd name="T6" fmla="*/ 102 w 112"/>
                <a:gd name="T7" fmla="*/ 0 h 112"/>
                <a:gd name="T8" fmla="*/ 0 w 112"/>
                <a:gd name="T9" fmla="*/ 102 h 112"/>
              </a:gdLst>
              <a:ahLst/>
              <a:cxnLst>
                <a:cxn ang="0">
                  <a:pos x="T0" y="T1"/>
                </a:cxn>
                <a:cxn ang="0">
                  <a:pos x="T2" y="T3"/>
                </a:cxn>
                <a:cxn ang="0">
                  <a:pos x="T4" y="T5"/>
                </a:cxn>
                <a:cxn ang="0">
                  <a:pos x="T6" y="T7"/>
                </a:cxn>
                <a:cxn ang="0">
                  <a:pos x="T8" y="T9"/>
                </a:cxn>
              </a:cxnLst>
              <a:rect l="0" t="0" r="r" b="b"/>
              <a:pathLst>
                <a:path w="112" h="112">
                  <a:moveTo>
                    <a:pt x="0" y="102"/>
                  </a:moveTo>
                  <a:lnTo>
                    <a:pt x="10" y="112"/>
                  </a:lnTo>
                  <a:lnTo>
                    <a:pt x="112" y="12"/>
                  </a:lnTo>
                  <a:lnTo>
                    <a:pt x="102" y="0"/>
                  </a:lnTo>
                  <a:lnTo>
                    <a:pt x="0"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350">
                <a:solidFill>
                  <a:schemeClr val="bg2">
                    <a:lumMod val="25000"/>
                  </a:schemeClr>
                </a:solidFill>
              </a:endParaRPr>
            </a:p>
          </p:txBody>
        </p:sp>
        <p:sp>
          <p:nvSpPr>
            <p:cNvPr id="26" name="FLYING IMPRESSION FID FEIZHAO    qq:1964271550"/>
            <p:cNvSpPr/>
            <p:nvPr/>
          </p:nvSpPr>
          <p:spPr bwMode="auto">
            <a:xfrm>
              <a:off x="3775075" y="1050925"/>
              <a:ext cx="55563" cy="52388"/>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350">
                <a:solidFill>
                  <a:schemeClr val="bg2">
                    <a:lumMod val="25000"/>
                  </a:schemeClr>
                </a:solidFill>
              </a:endParaRPr>
            </a:p>
          </p:txBody>
        </p:sp>
        <p:sp>
          <p:nvSpPr>
            <p:cNvPr id="27" name="FLYING IMPRESSION FID FEIZHAO    qq:1964271550"/>
            <p:cNvSpPr/>
            <p:nvPr/>
          </p:nvSpPr>
          <p:spPr bwMode="auto">
            <a:xfrm>
              <a:off x="3440113" y="1058863"/>
              <a:ext cx="327025" cy="325438"/>
            </a:xfrm>
            <a:custGeom>
              <a:avLst/>
              <a:gdLst>
                <a:gd name="T0" fmla="*/ 182 w 206"/>
                <a:gd name="T1" fmla="*/ 180 h 205"/>
                <a:gd name="T2" fmla="*/ 25 w 206"/>
                <a:gd name="T3" fmla="*/ 180 h 205"/>
                <a:gd name="T4" fmla="*/ 25 w 206"/>
                <a:gd name="T5" fmla="*/ 25 h 205"/>
                <a:gd name="T6" fmla="*/ 172 w 206"/>
                <a:gd name="T7" fmla="*/ 25 h 205"/>
                <a:gd name="T8" fmla="*/ 198 w 206"/>
                <a:gd name="T9" fmla="*/ 0 h 205"/>
                <a:gd name="T10" fmla="*/ 0 w 206"/>
                <a:gd name="T11" fmla="*/ 0 h 205"/>
                <a:gd name="T12" fmla="*/ 0 w 206"/>
                <a:gd name="T13" fmla="*/ 205 h 205"/>
                <a:gd name="T14" fmla="*/ 206 w 206"/>
                <a:gd name="T15" fmla="*/ 205 h 205"/>
                <a:gd name="T16" fmla="*/ 206 w 206"/>
                <a:gd name="T17" fmla="*/ 76 h 205"/>
                <a:gd name="T18" fmla="*/ 182 w 206"/>
                <a:gd name="T19" fmla="*/ 101 h 205"/>
                <a:gd name="T20" fmla="*/ 182 w 206"/>
                <a:gd name="T21" fmla="*/ 18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205">
                  <a:moveTo>
                    <a:pt x="182" y="180"/>
                  </a:moveTo>
                  <a:lnTo>
                    <a:pt x="25" y="180"/>
                  </a:lnTo>
                  <a:lnTo>
                    <a:pt x="25" y="25"/>
                  </a:lnTo>
                  <a:lnTo>
                    <a:pt x="172" y="25"/>
                  </a:lnTo>
                  <a:lnTo>
                    <a:pt x="198" y="0"/>
                  </a:lnTo>
                  <a:lnTo>
                    <a:pt x="0" y="0"/>
                  </a:lnTo>
                  <a:lnTo>
                    <a:pt x="0" y="205"/>
                  </a:lnTo>
                  <a:lnTo>
                    <a:pt x="206" y="205"/>
                  </a:lnTo>
                  <a:lnTo>
                    <a:pt x="206" y="76"/>
                  </a:lnTo>
                  <a:lnTo>
                    <a:pt x="182" y="101"/>
                  </a:lnTo>
                  <a:lnTo>
                    <a:pt x="182" y="1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350">
                <a:solidFill>
                  <a:schemeClr val="bg2">
                    <a:lumMod val="25000"/>
                  </a:schemeClr>
                </a:solidFill>
              </a:endParaRPr>
            </a:p>
          </p:txBody>
        </p:sp>
      </p:grpSp>
      <p:sp>
        <p:nvSpPr>
          <p:cNvPr id="28" name="FLYING IMPRESSION FID FEIZHAO    qq:1964271550"/>
          <p:cNvSpPr txBox="1"/>
          <p:nvPr/>
        </p:nvSpPr>
        <p:spPr>
          <a:xfrm>
            <a:off x="8069307" y="3941674"/>
            <a:ext cx="3390072" cy="570865"/>
          </a:xfrm>
          <a:prstGeom prst="rect">
            <a:avLst/>
          </a:prstGeom>
          <a:noFill/>
        </p:spPr>
        <p:txBody>
          <a:bodyPr wrap="square" rtlCol="0">
            <a:spAutoFit/>
          </a:bodyPr>
          <a:lstStyle/>
          <a:p>
            <a:pPr>
              <a:lnSpc>
                <a:spcPct val="130000"/>
              </a:lnSpc>
            </a:pPr>
            <a:r>
              <a:rPr lang="zh-CN" altLang="en-US" sz="2400" dirty="0">
                <a:solidFill>
                  <a:schemeClr val="bg2">
                    <a:lumMod val="25000"/>
                  </a:schemeClr>
                </a:solidFill>
                <a:latin typeface="方正隶变_GBK" panose="02000000000000000000" charset="-122"/>
                <a:ea typeface="方正隶变_GBK" panose="02000000000000000000" charset="-122"/>
              </a:rPr>
              <a:t>谢谢 大家观看！</a:t>
            </a:r>
            <a:endParaRPr lang="en-US" altLang="zh-CN" sz="2400" dirty="0">
              <a:solidFill>
                <a:schemeClr val="bg2">
                  <a:lumMod val="25000"/>
                </a:schemeClr>
              </a:solidFill>
              <a:latin typeface="方正隶变_GBK" panose="02000000000000000000" charset="-122"/>
              <a:ea typeface="方正隶变_GBK" panose="02000000000000000000" charset="-122"/>
            </a:endParaRPr>
          </a:p>
        </p:txBody>
      </p:sp>
      <p:sp>
        <p:nvSpPr>
          <p:cNvPr id="29"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528"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anim calcmode="lin" valueType="num">
                                      <p:cBhvr>
                                        <p:cTn id="10" dur="500" fill="hold"/>
                                        <p:tgtEl>
                                          <p:spTgt spid="15"/>
                                        </p:tgtEl>
                                        <p:attrNameLst>
                                          <p:attrName>ppt_x</p:attrName>
                                        </p:attrNameLst>
                                      </p:cBhvr>
                                      <p:tavLst>
                                        <p:tav tm="0">
                                          <p:val>
                                            <p:fltVal val="0.5"/>
                                          </p:val>
                                        </p:tav>
                                        <p:tav tm="100000">
                                          <p:val>
                                            <p:strVal val="#ppt_x"/>
                                          </p:val>
                                        </p:tav>
                                      </p:tavLst>
                                    </p:anim>
                                    <p:anim calcmode="lin" valueType="num">
                                      <p:cBhvr>
                                        <p:cTn id="11" dur="500" fill="hold"/>
                                        <p:tgtEl>
                                          <p:spTgt spid="15"/>
                                        </p:tgtEl>
                                        <p:attrNameLst>
                                          <p:attrName>ppt_y</p:attrName>
                                        </p:attrNameLst>
                                      </p:cBhvr>
                                      <p:tavLst>
                                        <p:tav tm="0">
                                          <p:val>
                                            <p:fltVal val="0.5"/>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barn(inVertical)">
                                      <p:cBhvr>
                                        <p:cTn id="2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13" name="FLYING IMPRESSION FID FEIZHAO    qq:1964271550"/>
          <p:cNvSpPr/>
          <p:nvPr/>
        </p:nvSpPr>
        <p:spPr bwMode="auto">
          <a:xfrm>
            <a:off x="9729012" y="0"/>
            <a:ext cx="2462989" cy="1750423"/>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LYING IMPRESSION FID FEIZHAO    qq:1964271550"/>
          <p:cNvSpPr/>
          <p:nvPr/>
        </p:nvSpPr>
        <p:spPr bwMode="auto">
          <a:xfrm>
            <a:off x="7302144" y="0"/>
            <a:ext cx="2462989" cy="1750423"/>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LYING IMPRESSION FID FEIZHAO    qq:1964271550"/>
          <p:cNvSpPr/>
          <p:nvPr/>
        </p:nvSpPr>
        <p:spPr bwMode="auto">
          <a:xfrm>
            <a:off x="4877973" y="0"/>
            <a:ext cx="2433493" cy="1750423"/>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LYING IMPRESSION FID FEIZHAO    qq:1964271550"/>
          <p:cNvSpPr/>
          <p:nvPr/>
        </p:nvSpPr>
        <p:spPr bwMode="auto">
          <a:xfrm>
            <a:off x="2426863" y="0"/>
            <a:ext cx="2462989" cy="1750423"/>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LYING IMPRESSION FID FEIZHAO    qq:1964271550"/>
          <p:cNvSpPr/>
          <p:nvPr/>
        </p:nvSpPr>
        <p:spPr bwMode="auto">
          <a:xfrm>
            <a:off x="-1" y="0"/>
            <a:ext cx="2462989" cy="1750423"/>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LYING IMPRESSION FID FEIZHAO    qq:1964271550"/>
          <p:cNvSpPr>
            <a:spLocks noChangeArrowheads="1"/>
          </p:cNvSpPr>
          <p:nvPr/>
        </p:nvSpPr>
        <p:spPr bwMode="auto">
          <a:xfrm>
            <a:off x="5350155" y="336602"/>
            <a:ext cx="1491690" cy="1077218"/>
          </a:xfrm>
          <a:prstGeom prst="rect">
            <a:avLst/>
          </a:prstGeom>
          <a:noFill/>
        </p:spPr>
        <p:txBody>
          <a:bodyPr wrap="none">
            <a:spAutoFit/>
          </a:bodyPr>
          <a:lstStyle/>
          <a:p>
            <a:pPr algn="ctr">
              <a:spcBef>
                <a:spcPct val="0"/>
              </a:spcBef>
            </a:pPr>
            <a:r>
              <a:rPr lang="zh-CN" altLang="en-US" sz="4400" dirty="0">
                <a:solidFill>
                  <a:schemeClr val="bg1"/>
                </a:solidFill>
                <a:latin typeface="微软雅黑" panose="020B0503020204020204" pitchFamily="34" charset="-122"/>
                <a:ea typeface="微软雅黑" panose="020B0503020204020204" pitchFamily="34" charset="-122"/>
                <a:sym typeface="Calibri" panose="020F0502020204030204" pitchFamily="34" charset="0"/>
              </a:rPr>
              <a:t>目 录</a:t>
            </a:r>
            <a:endParaRPr lang="en-US" altLang="zh-CN" sz="4400"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a:p>
            <a:pPr algn="ctr">
              <a:spcBef>
                <a:spcPct val="0"/>
              </a:spcBef>
            </a:pPr>
            <a:r>
              <a:rPr lang="en-US" altLang="zh-CN" dirty="0">
                <a:solidFill>
                  <a:schemeClr val="bg1"/>
                </a:solidFill>
                <a:latin typeface="微软雅黑" panose="020B0503020204020204" pitchFamily="34" charset="-122"/>
                <a:ea typeface="微软雅黑" panose="020B0503020204020204" pitchFamily="34" charset="-122"/>
              </a:rPr>
              <a:t>COMPANY</a:t>
            </a:r>
            <a:endParaRPr lang="zh-CN" altLang="en-US" dirty="0">
              <a:solidFill>
                <a:schemeClr val="bg1"/>
              </a:solidFill>
              <a:latin typeface="微软雅黑" panose="020B0503020204020204" pitchFamily="34" charset="-122"/>
              <a:ea typeface="微软雅黑" panose="020B0503020204020204" pitchFamily="34" charset="-122"/>
            </a:endParaRPr>
          </a:p>
        </p:txBody>
      </p:sp>
      <p:grpSp>
        <p:nvGrpSpPr>
          <p:cNvPr id="20" name="FLYING IMPRESSION FID FEIZHAO    qq:1964271550"/>
          <p:cNvGrpSpPr/>
          <p:nvPr>
            <p:custDataLst>
              <p:tags r:id="rId1"/>
            </p:custDataLst>
          </p:nvPr>
        </p:nvGrpSpPr>
        <p:grpSpPr>
          <a:xfrm>
            <a:off x="1847793" y="3026122"/>
            <a:ext cx="3116907" cy="706909"/>
            <a:chOff x="1878908" y="2616819"/>
            <a:chExt cx="3116907" cy="706909"/>
          </a:xfrm>
        </p:grpSpPr>
        <p:sp>
          <p:nvSpPr>
            <p:cNvPr id="21" name="FLYING IMPRESSION FID FEIZHAO    qq:1964271550"/>
            <p:cNvSpPr>
              <a:spLocks noChangeArrowheads="1"/>
            </p:cNvSpPr>
            <p:nvPr/>
          </p:nvSpPr>
          <p:spPr bwMode="auto">
            <a:xfrm>
              <a:off x="1878908" y="2616819"/>
              <a:ext cx="678574" cy="678574"/>
            </a:xfrm>
            <a:prstGeom prst="roundRect">
              <a:avLst/>
            </a:prstGeom>
            <a:solidFill>
              <a:srgbClr val="EB5F56"/>
            </a:solidFill>
            <a:ln w="19050">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latin typeface="微软雅黑" panose="020B0503020204020204" pitchFamily="34" charset="-122"/>
                  <a:ea typeface="微软雅黑" panose="020B0503020204020204" pitchFamily="34" charset="-122"/>
                </a:rPr>
                <a:t>01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22" name="FLYING IMPRESSION FID FEIZHAO    qq:1964271550"/>
            <p:cNvSpPr/>
            <p:nvPr/>
          </p:nvSpPr>
          <p:spPr>
            <a:xfrm>
              <a:off x="2633193" y="3048138"/>
              <a:ext cx="309880" cy="275590"/>
            </a:xfrm>
            <a:prstGeom prst="rect">
              <a:avLst/>
            </a:prstGeom>
          </p:spPr>
          <p:txBody>
            <a:bodyPr wrap="none">
              <a:spAutoFit/>
            </a:bodyPr>
            <a:lstStyle/>
            <a:p>
              <a:pPr>
                <a:spcBef>
                  <a:spcPct val="0"/>
                </a:spcBef>
              </a:pPr>
              <a:endParaRPr lang="en-US" altLang="zh-CN" sz="12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23" name="FLYING IMPRESSION FID FEIZHAO    qq:1964271550"/>
            <p:cNvSpPr txBox="1"/>
            <p:nvPr/>
          </p:nvSpPr>
          <p:spPr>
            <a:xfrm>
              <a:off x="2633192" y="2616819"/>
              <a:ext cx="2362623" cy="460375"/>
            </a:xfrm>
            <a:prstGeom prst="rect">
              <a:avLst/>
            </a:prstGeom>
            <a:noFill/>
          </p:spPr>
          <p:txBody>
            <a:bodyPr wrap="square" rtlCol="0">
              <a:spAutoFit/>
            </a:bodyPr>
            <a:lstStyle/>
            <a:p>
              <a:r>
                <a:rPr lang="zh-CN" altLang="en-US" sz="2400" dirty="0">
                  <a:solidFill>
                    <a:srgbClr val="EB5F56"/>
                  </a:solidFill>
                  <a:latin typeface="方正隶变_GBK" panose="02000000000000000000" charset="-122"/>
                  <a:ea typeface="方正隶变_GBK" panose="02000000000000000000" charset="-122"/>
                </a:rPr>
                <a:t>项目介绍</a:t>
              </a:r>
              <a:endParaRPr lang="zh-CN" altLang="en-US" sz="2400" dirty="0">
                <a:solidFill>
                  <a:srgbClr val="EB5F56"/>
                </a:solidFill>
                <a:latin typeface="方正隶变_GBK" panose="02000000000000000000" charset="-122"/>
                <a:ea typeface="方正隶变_GBK" panose="02000000000000000000" charset="-122"/>
              </a:endParaRPr>
            </a:p>
          </p:txBody>
        </p:sp>
      </p:grpSp>
      <p:grpSp>
        <p:nvGrpSpPr>
          <p:cNvPr id="24" name="FLYING IMPRESSION FID FEIZHAO    qq:1964271550"/>
          <p:cNvGrpSpPr/>
          <p:nvPr>
            <p:custDataLst>
              <p:tags r:id="rId2"/>
            </p:custDataLst>
          </p:nvPr>
        </p:nvGrpSpPr>
        <p:grpSpPr>
          <a:xfrm>
            <a:off x="1878908" y="3486581"/>
            <a:ext cx="3116907" cy="1841105"/>
            <a:chOff x="1878908" y="3077278"/>
            <a:chExt cx="3116907" cy="1841105"/>
          </a:xfrm>
        </p:grpSpPr>
        <p:sp>
          <p:nvSpPr>
            <p:cNvPr id="25" name="FLYING IMPRESSION FID FEIZHAO    qq:1964271550"/>
            <p:cNvSpPr>
              <a:spLocks noChangeArrowheads="1"/>
            </p:cNvSpPr>
            <p:nvPr/>
          </p:nvSpPr>
          <p:spPr bwMode="auto">
            <a:xfrm>
              <a:off x="1878908" y="4239809"/>
              <a:ext cx="678574" cy="678574"/>
            </a:xfrm>
            <a:prstGeom prst="roundRect">
              <a:avLst/>
            </a:prstGeom>
            <a:solidFill>
              <a:srgbClr val="364555"/>
            </a:solidFill>
            <a:ln w="19050">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latin typeface="方正隶变_GBK" panose="02000000000000000000" charset="-122"/>
                  <a:ea typeface="方正隶变_GBK" panose="02000000000000000000" charset="-122"/>
                </a:rPr>
                <a:t>03</a:t>
              </a:r>
              <a:endParaRPr lang="en-US" altLang="zh-CN" sz="2800" dirty="0">
                <a:solidFill>
                  <a:schemeClr val="bg1"/>
                </a:solidFill>
                <a:latin typeface="方正隶变_GBK" panose="02000000000000000000" charset="-122"/>
                <a:ea typeface="方正隶变_GBK" panose="02000000000000000000" charset="-122"/>
              </a:endParaRPr>
            </a:p>
          </p:txBody>
        </p:sp>
        <p:sp>
          <p:nvSpPr>
            <p:cNvPr id="26" name="FLYING IMPRESSION FID FEIZHAO    qq:1964271550"/>
            <p:cNvSpPr/>
            <p:nvPr/>
          </p:nvSpPr>
          <p:spPr>
            <a:xfrm>
              <a:off x="2745048" y="3077278"/>
              <a:ext cx="1111885" cy="275590"/>
            </a:xfrm>
            <a:prstGeom prst="rect">
              <a:avLst/>
            </a:prstGeom>
          </p:spPr>
          <p:txBody>
            <a:bodyPr wrap="square">
              <a:spAutoFit/>
            </a:bodyPr>
            <a:lstStyle/>
            <a:p>
              <a:pPr>
                <a:spcBef>
                  <a:spcPct val="0"/>
                </a:spcBef>
              </a:pPr>
              <a:r>
                <a:rPr lang="zh-CN" altLang="en-US" sz="1200" dirty="0">
                  <a:solidFill>
                    <a:schemeClr val="bg2">
                      <a:lumMod val="25000"/>
                    </a:schemeClr>
                  </a:solidFill>
                  <a:latin typeface="方正隶变_GBK" panose="02000000000000000000" charset="-122"/>
                  <a:ea typeface="方正隶变_GBK" panose="02000000000000000000" charset="-122"/>
                </a:rPr>
                <a:t>我们能行的</a:t>
              </a:r>
              <a:endParaRPr lang="zh-CN" altLang="en-US" sz="1200" dirty="0">
                <a:solidFill>
                  <a:schemeClr val="bg2">
                    <a:lumMod val="25000"/>
                  </a:schemeClr>
                </a:solidFill>
                <a:latin typeface="方正隶变_GBK" panose="02000000000000000000" charset="-122"/>
                <a:ea typeface="方正隶变_GBK" panose="02000000000000000000" charset="-122"/>
              </a:endParaRPr>
            </a:p>
          </p:txBody>
        </p:sp>
        <p:sp>
          <p:nvSpPr>
            <p:cNvPr id="27" name="FLYING IMPRESSION FID FEIZHAO    qq:1964271550"/>
            <p:cNvSpPr txBox="1"/>
            <p:nvPr/>
          </p:nvSpPr>
          <p:spPr>
            <a:xfrm>
              <a:off x="2633192" y="4239809"/>
              <a:ext cx="2362623" cy="460375"/>
            </a:xfrm>
            <a:prstGeom prst="rect">
              <a:avLst/>
            </a:prstGeom>
            <a:noFill/>
          </p:spPr>
          <p:txBody>
            <a:bodyPr wrap="square" rtlCol="0">
              <a:spAutoFit/>
            </a:bodyPr>
            <a:lstStyle/>
            <a:p>
              <a:r>
                <a:rPr lang="zh-CN" altLang="en-US" sz="2400" dirty="0">
                  <a:solidFill>
                    <a:srgbClr val="364555"/>
                  </a:solidFill>
                  <a:latin typeface="方正隶变_GBK" panose="02000000000000000000" charset="-122"/>
                  <a:ea typeface="方正隶变_GBK" panose="02000000000000000000" charset="-122"/>
                </a:rPr>
                <a:t>技术和问题</a:t>
              </a:r>
              <a:endParaRPr lang="zh-CN" altLang="en-US" sz="2400" dirty="0">
                <a:solidFill>
                  <a:srgbClr val="364555"/>
                </a:solidFill>
                <a:latin typeface="方正隶变_GBK" panose="02000000000000000000" charset="-122"/>
                <a:ea typeface="方正隶变_GBK" panose="02000000000000000000" charset="-122"/>
              </a:endParaRPr>
            </a:p>
          </p:txBody>
        </p:sp>
      </p:grpSp>
      <p:grpSp>
        <p:nvGrpSpPr>
          <p:cNvPr id="28" name="FLYING IMPRESSION FID FEIZHAO    qq:1964271550"/>
          <p:cNvGrpSpPr/>
          <p:nvPr>
            <p:custDataLst>
              <p:tags r:id="rId3"/>
            </p:custDataLst>
          </p:nvPr>
        </p:nvGrpSpPr>
        <p:grpSpPr>
          <a:xfrm>
            <a:off x="7196185" y="3026122"/>
            <a:ext cx="3116907" cy="706909"/>
            <a:chOff x="7196185" y="2616819"/>
            <a:chExt cx="3116907" cy="706909"/>
          </a:xfrm>
        </p:grpSpPr>
        <p:sp>
          <p:nvSpPr>
            <p:cNvPr id="29" name="FLYING IMPRESSION FID FEIZHAO    qq:1964271550"/>
            <p:cNvSpPr>
              <a:spLocks noChangeArrowheads="1"/>
            </p:cNvSpPr>
            <p:nvPr/>
          </p:nvSpPr>
          <p:spPr bwMode="auto">
            <a:xfrm>
              <a:off x="7196185" y="2616819"/>
              <a:ext cx="678574" cy="678574"/>
            </a:xfrm>
            <a:prstGeom prst="roundRect">
              <a:avLst/>
            </a:prstGeom>
            <a:solidFill>
              <a:srgbClr val="FCB030"/>
            </a:solidFill>
            <a:ln w="19050">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latin typeface="微软雅黑" panose="020B0503020204020204" pitchFamily="34" charset="-122"/>
                  <a:ea typeface="微软雅黑" panose="020B0503020204020204" pitchFamily="34" charset="-122"/>
                </a:rPr>
                <a:t>02</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30" name="FLYING IMPRESSION FID FEIZHAO    qq:1964271550"/>
            <p:cNvSpPr/>
            <p:nvPr/>
          </p:nvSpPr>
          <p:spPr>
            <a:xfrm>
              <a:off x="7950470" y="3048138"/>
              <a:ext cx="309880" cy="275590"/>
            </a:xfrm>
            <a:prstGeom prst="rect">
              <a:avLst/>
            </a:prstGeom>
          </p:spPr>
          <p:txBody>
            <a:bodyPr wrap="none">
              <a:spAutoFit/>
            </a:bodyPr>
            <a:lstStyle/>
            <a:p>
              <a:pPr>
                <a:spcBef>
                  <a:spcPct val="0"/>
                </a:spcBef>
              </a:pPr>
              <a:endParaRPr lang="en-US" altLang="zh-CN" sz="12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1" name="FLYING IMPRESSION FID FEIZHAO    qq:1964271550"/>
            <p:cNvSpPr txBox="1"/>
            <p:nvPr/>
          </p:nvSpPr>
          <p:spPr>
            <a:xfrm>
              <a:off x="7950469" y="2616819"/>
              <a:ext cx="2362623" cy="460375"/>
            </a:xfrm>
            <a:prstGeom prst="rect">
              <a:avLst/>
            </a:prstGeom>
            <a:noFill/>
          </p:spPr>
          <p:txBody>
            <a:bodyPr wrap="square" rtlCol="0">
              <a:spAutoFit/>
            </a:bodyPr>
            <a:lstStyle/>
            <a:p>
              <a:r>
                <a:rPr lang="zh-CN" altLang="en-US" sz="2400" dirty="0">
                  <a:solidFill>
                    <a:srgbClr val="FCB030"/>
                  </a:solidFill>
                  <a:latin typeface="方正隶变_GBK" panose="02000000000000000000" charset="-122"/>
                  <a:ea typeface="方正隶变_GBK" panose="02000000000000000000" charset="-122"/>
                </a:rPr>
                <a:t>功能和效果</a:t>
              </a:r>
              <a:endParaRPr lang="zh-CN" altLang="en-US" sz="2400" dirty="0">
                <a:solidFill>
                  <a:srgbClr val="FCB030"/>
                </a:solidFill>
                <a:latin typeface="方正隶变_GBK" panose="02000000000000000000" charset="-122"/>
                <a:ea typeface="方正隶变_GBK" panose="02000000000000000000" charset="-122"/>
              </a:endParaRPr>
            </a:p>
          </p:txBody>
        </p:sp>
      </p:grpSp>
      <p:grpSp>
        <p:nvGrpSpPr>
          <p:cNvPr id="32" name="FLYING IMPRESSION FID FEIZHAO    qq:1964271550"/>
          <p:cNvGrpSpPr/>
          <p:nvPr>
            <p:custDataLst>
              <p:tags r:id="rId4"/>
            </p:custDataLst>
          </p:nvPr>
        </p:nvGrpSpPr>
        <p:grpSpPr>
          <a:xfrm>
            <a:off x="7196185" y="4649112"/>
            <a:ext cx="3116907" cy="706909"/>
            <a:chOff x="7196185" y="4239809"/>
            <a:chExt cx="3116907" cy="706909"/>
          </a:xfrm>
        </p:grpSpPr>
        <p:sp>
          <p:nvSpPr>
            <p:cNvPr id="34" name="FLYING IMPRESSION FID FEIZHAO    qq:1964271550"/>
            <p:cNvSpPr>
              <a:spLocks noChangeArrowheads="1"/>
            </p:cNvSpPr>
            <p:nvPr/>
          </p:nvSpPr>
          <p:spPr bwMode="auto">
            <a:xfrm>
              <a:off x="7196185" y="4239809"/>
              <a:ext cx="678574" cy="678574"/>
            </a:xfrm>
            <a:prstGeom prst="roundRect">
              <a:avLst/>
            </a:prstGeom>
            <a:solidFill>
              <a:srgbClr val="33C3AB"/>
            </a:solidFill>
            <a:ln w="19050">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latin typeface="微软雅黑" panose="020B0503020204020204" pitchFamily="34" charset="-122"/>
                  <a:ea typeface="微软雅黑" panose="020B0503020204020204" pitchFamily="34" charset="-122"/>
                </a:rPr>
                <a:t>04</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35" name="FLYING IMPRESSION FID FEIZHAO    qq:1964271550"/>
            <p:cNvSpPr/>
            <p:nvPr/>
          </p:nvSpPr>
          <p:spPr>
            <a:xfrm>
              <a:off x="7950470" y="4671128"/>
              <a:ext cx="944880" cy="275590"/>
            </a:xfrm>
            <a:prstGeom prst="rect">
              <a:avLst/>
            </a:prstGeom>
          </p:spPr>
          <p:txBody>
            <a:bodyPr wrap="none">
              <a:spAutoFit/>
            </a:bodyPr>
            <a:lstStyle/>
            <a:p>
              <a:pPr>
                <a:spcBef>
                  <a:spcPct val="0"/>
                </a:spcBef>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就是肾不行</a:t>
              </a:r>
              <a:endParaRPr lang="zh-CN" altLang="en-US" sz="12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6" name="FLYING IMPRESSION FID FEIZHAO    qq:1964271550"/>
            <p:cNvSpPr txBox="1"/>
            <p:nvPr/>
          </p:nvSpPr>
          <p:spPr>
            <a:xfrm>
              <a:off x="7950469" y="4239809"/>
              <a:ext cx="2362623" cy="460375"/>
            </a:xfrm>
            <a:prstGeom prst="rect">
              <a:avLst/>
            </a:prstGeom>
            <a:noFill/>
          </p:spPr>
          <p:txBody>
            <a:bodyPr wrap="square" rtlCol="0">
              <a:spAutoFit/>
            </a:bodyPr>
            <a:lstStyle/>
            <a:p>
              <a:r>
                <a:rPr lang="zh-CN" altLang="en-US" sz="2400" dirty="0">
                  <a:solidFill>
                    <a:srgbClr val="33C3AB"/>
                  </a:solidFill>
                  <a:latin typeface="方正隶变_GBK" panose="02000000000000000000" charset="-122"/>
                  <a:ea typeface="方正隶变_GBK" panose="02000000000000000000" charset="-122"/>
                </a:rPr>
                <a:t>项目感言</a:t>
              </a:r>
              <a:endParaRPr lang="zh-CN" altLang="en-US" sz="2400" dirty="0">
                <a:solidFill>
                  <a:srgbClr val="33C3AB"/>
                </a:solidFill>
                <a:latin typeface="方正隶变_GBK" panose="02000000000000000000" charset="-122"/>
                <a:ea typeface="方正隶变_GBK" panose="02000000000000000000" charset="-122"/>
              </a:endParaRPr>
            </a:p>
          </p:txBody>
        </p:sp>
      </p:grpSp>
      <p:sp>
        <p:nvSpPr>
          <p:cNvPr id="37" name="FLYING IMPRESSION FID FEIZHAO    qq:1964271550"/>
          <p:cNvSpPr/>
          <p:nvPr/>
        </p:nvSpPr>
        <p:spPr bwMode="auto">
          <a:xfrm>
            <a:off x="0" y="6728342"/>
            <a:ext cx="2289256" cy="129658"/>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LYING IMPRESSION FID FEIZHAO    qq:1964271550"/>
          <p:cNvSpPr/>
          <p:nvPr/>
        </p:nvSpPr>
        <p:spPr bwMode="auto">
          <a:xfrm>
            <a:off x="2470201" y="6728342"/>
            <a:ext cx="2289256" cy="129658"/>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LYING IMPRESSION FID FEIZHAO    qq:1964271550"/>
          <p:cNvSpPr/>
          <p:nvPr/>
        </p:nvSpPr>
        <p:spPr bwMode="auto">
          <a:xfrm>
            <a:off x="4965079" y="6728342"/>
            <a:ext cx="2261840" cy="129658"/>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LYING IMPRESSION FID FEIZHAO    qq:1964271550"/>
          <p:cNvSpPr/>
          <p:nvPr/>
        </p:nvSpPr>
        <p:spPr bwMode="auto">
          <a:xfrm>
            <a:off x="7432540" y="6728342"/>
            <a:ext cx="2289256" cy="129658"/>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LYING IMPRESSION FID FEIZHAO    qq:1964271550"/>
          <p:cNvSpPr/>
          <p:nvPr/>
        </p:nvSpPr>
        <p:spPr bwMode="auto">
          <a:xfrm>
            <a:off x="9902744" y="6728342"/>
            <a:ext cx="2289256" cy="129658"/>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 name="FLYING IMPRESSION FID FEIZHAO    qq:1964271550"/>
          <p:cNvSpPr/>
          <p:nvPr/>
        </p:nvSpPr>
        <p:spPr>
          <a:xfrm>
            <a:off x="2633193" y="5080431"/>
            <a:ext cx="944880" cy="275590"/>
          </a:xfrm>
          <a:prstGeom prst="rect">
            <a:avLst/>
          </a:prstGeom>
        </p:spPr>
        <p:txBody>
          <a:bodyPr wrap="none">
            <a:spAutoFit/>
          </a:bodyPr>
          <a:p>
            <a:pPr>
              <a:spcBef>
                <a:spcPct val="0"/>
              </a:spcBef>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关键是组长</a:t>
            </a:r>
            <a:endParaRPr lang="zh-CN" altLang="en-US" sz="12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 name="FLYING IMPRESSION FID FEIZHAO    qq:1964271550"/>
          <p:cNvSpPr/>
          <p:nvPr/>
        </p:nvSpPr>
        <p:spPr>
          <a:xfrm>
            <a:off x="8060538" y="3486581"/>
            <a:ext cx="944880" cy="275590"/>
          </a:xfrm>
          <a:prstGeom prst="rect">
            <a:avLst/>
          </a:prstGeom>
        </p:spPr>
        <p:txBody>
          <a:bodyPr wrap="none">
            <a:spAutoFit/>
          </a:bodyPr>
          <a:lstStyle/>
          <a:p>
            <a:pPr>
              <a:spcBef>
                <a:spcPct val="0"/>
              </a:spcBef>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要相信自己</a:t>
            </a:r>
            <a:endParaRPr lang="zh-CN" altLang="en-US" sz="1200" dirty="0">
              <a:solidFill>
                <a:schemeClr val="bg2">
                  <a:lumMod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ppt_x"/>
                                          </p:val>
                                        </p:tav>
                                        <p:tav tm="100000">
                                          <p:val>
                                            <p:strVal val="#ppt_x"/>
                                          </p:val>
                                        </p:tav>
                                      </p:tavLst>
                                    </p:anim>
                                    <p:anim calcmode="lin" valueType="num">
                                      <p:cBhvr additive="base">
                                        <p:cTn id="16" dur="500" fill="hold"/>
                                        <p:tgtEl>
                                          <p:spTgt spid="1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ppt_x"/>
                                          </p:val>
                                        </p:tav>
                                        <p:tav tm="100000">
                                          <p:val>
                                            <p:strVal val="#ppt_x"/>
                                          </p:val>
                                        </p:tav>
                                      </p:tavLst>
                                    </p:anim>
                                    <p:anim calcmode="lin" valueType="num">
                                      <p:cBhvr additive="base">
                                        <p:cTn id="20" dur="5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ppt_x"/>
                                          </p:val>
                                        </p:tav>
                                        <p:tav tm="100000">
                                          <p:val>
                                            <p:strVal val="#ppt_x"/>
                                          </p:val>
                                        </p:tav>
                                      </p:tavLst>
                                    </p:anim>
                                    <p:anim calcmode="lin" valueType="num">
                                      <p:cBhvr additive="base">
                                        <p:cTn id="24" dur="5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1" fill="hold" grpId="0" nodeType="withEffect">
                                  <p:stCondLst>
                                    <p:cond delay="0"/>
                                  </p:stCondLst>
                                  <p:childTnLst>
                                    <p:set>
                                      <p:cBhvr>
                                        <p:cTn id="26" dur="1" fill="hold">
                                          <p:stCondLst>
                                            <p:cond delay="0"/>
                                          </p:stCondLst>
                                        </p:cTn>
                                        <p:tgtEl>
                                          <p:spTgt spid="41"/>
                                        </p:tgtEl>
                                        <p:attrNameLst>
                                          <p:attrName>style.visibility</p:attrName>
                                        </p:attrNameLst>
                                      </p:cBhvr>
                                      <p:to>
                                        <p:strVal val="visible"/>
                                      </p:to>
                                    </p:set>
                                    <p:anim calcmode="lin" valueType="num">
                                      <p:cBhvr additive="base">
                                        <p:cTn id="27" dur="500" fill="hold"/>
                                        <p:tgtEl>
                                          <p:spTgt spid="41"/>
                                        </p:tgtEl>
                                        <p:attrNameLst>
                                          <p:attrName>ppt_x</p:attrName>
                                        </p:attrNameLst>
                                      </p:cBhvr>
                                      <p:tavLst>
                                        <p:tav tm="0">
                                          <p:val>
                                            <p:strVal val="#ppt_x"/>
                                          </p:val>
                                        </p:tav>
                                        <p:tav tm="100000">
                                          <p:val>
                                            <p:strVal val="#ppt_x"/>
                                          </p:val>
                                        </p:tav>
                                      </p:tavLst>
                                    </p:anim>
                                    <p:anim calcmode="lin" valueType="num">
                                      <p:cBhvr additive="base">
                                        <p:cTn id="28" dur="500" fill="hold"/>
                                        <p:tgtEl>
                                          <p:spTgt spid="41"/>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0"/>
                                  </p:stCondLst>
                                  <p:childTnLst>
                                    <p:set>
                                      <p:cBhvr>
                                        <p:cTn id="30" dur="1" fill="hold">
                                          <p:stCondLst>
                                            <p:cond delay="0"/>
                                          </p:stCondLst>
                                        </p:cTn>
                                        <p:tgtEl>
                                          <p:spTgt spid="40"/>
                                        </p:tgtEl>
                                        <p:attrNameLst>
                                          <p:attrName>style.visibility</p:attrName>
                                        </p:attrNameLst>
                                      </p:cBhvr>
                                      <p:to>
                                        <p:strVal val="visible"/>
                                      </p:to>
                                    </p:set>
                                    <p:anim calcmode="lin" valueType="num">
                                      <p:cBhvr additive="base">
                                        <p:cTn id="31" dur="500" fill="hold"/>
                                        <p:tgtEl>
                                          <p:spTgt spid="40"/>
                                        </p:tgtEl>
                                        <p:attrNameLst>
                                          <p:attrName>ppt_x</p:attrName>
                                        </p:attrNameLst>
                                      </p:cBhvr>
                                      <p:tavLst>
                                        <p:tav tm="0">
                                          <p:val>
                                            <p:strVal val="#ppt_x"/>
                                          </p:val>
                                        </p:tav>
                                        <p:tav tm="100000">
                                          <p:val>
                                            <p:strVal val="#ppt_x"/>
                                          </p:val>
                                        </p:tav>
                                      </p:tavLst>
                                    </p:anim>
                                    <p:anim calcmode="lin" valueType="num">
                                      <p:cBhvr additive="base">
                                        <p:cTn id="32" dur="500" fill="hold"/>
                                        <p:tgtEl>
                                          <p:spTgt spid="40"/>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 calcmode="lin" valueType="num">
                                      <p:cBhvr additive="base">
                                        <p:cTn id="35" dur="500" fill="hold"/>
                                        <p:tgtEl>
                                          <p:spTgt spid="39"/>
                                        </p:tgtEl>
                                        <p:attrNameLst>
                                          <p:attrName>ppt_x</p:attrName>
                                        </p:attrNameLst>
                                      </p:cBhvr>
                                      <p:tavLst>
                                        <p:tav tm="0">
                                          <p:val>
                                            <p:strVal val="#ppt_x"/>
                                          </p:val>
                                        </p:tav>
                                        <p:tav tm="100000">
                                          <p:val>
                                            <p:strVal val="#ppt_x"/>
                                          </p:val>
                                        </p:tav>
                                      </p:tavLst>
                                    </p:anim>
                                    <p:anim calcmode="lin" valueType="num">
                                      <p:cBhvr additive="base">
                                        <p:cTn id="36" dur="500" fill="hold"/>
                                        <p:tgtEl>
                                          <p:spTgt spid="39"/>
                                        </p:tgtEl>
                                        <p:attrNameLst>
                                          <p:attrName>ppt_y</p:attrName>
                                        </p:attrNameLst>
                                      </p:cBhvr>
                                      <p:tavLst>
                                        <p:tav tm="0">
                                          <p:val>
                                            <p:strVal val="0-#ppt_h/2"/>
                                          </p:val>
                                        </p:tav>
                                        <p:tav tm="100000">
                                          <p:val>
                                            <p:strVal val="#ppt_y"/>
                                          </p:val>
                                        </p:tav>
                                      </p:tavLst>
                                    </p:anim>
                                  </p:childTnLst>
                                </p:cTn>
                              </p:par>
                              <p:par>
                                <p:cTn id="37" presetID="2" presetClass="entr" presetSubtype="1"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500" fill="hold"/>
                                        <p:tgtEl>
                                          <p:spTgt spid="38"/>
                                        </p:tgtEl>
                                        <p:attrNameLst>
                                          <p:attrName>ppt_x</p:attrName>
                                        </p:attrNameLst>
                                      </p:cBhvr>
                                      <p:tavLst>
                                        <p:tav tm="0">
                                          <p:val>
                                            <p:strVal val="#ppt_x"/>
                                          </p:val>
                                        </p:tav>
                                        <p:tav tm="100000">
                                          <p:val>
                                            <p:strVal val="#ppt_x"/>
                                          </p:val>
                                        </p:tav>
                                      </p:tavLst>
                                    </p:anim>
                                    <p:anim calcmode="lin" valueType="num">
                                      <p:cBhvr additive="base">
                                        <p:cTn id="40" dur="500" fill="hold"/>
                                        <p:tgtEl>
                                          <p:spTgt spid="38"/>
                                        </p:tgtEl>
                                        <p:attrNameLst>
                                          <p:attrName>ppt_y</p:attrName>
                                        </p:attrNameLst>
                                      </p:cBhvr>
                                      <p:tavLst>
                                        <p:tav tm="0">
                                          <p:val>
                                            <p:strVal val="0-#ppt_h/2"/>
                                          </p:val>
                                        </p:tav>
                                        <p:tav tm="100000">
                                          <p:val>
                                            <p:strVal val="#ppt_y"/>
                                          </p:val>
                                        </p:tav>
                                      </p:tavLst>
                                    </p:anim>
                                  </p:childTnLst>
                                </p:cTn>
                              </p:par>
                              <p:par>
                                <p:cTn id="41" presetID="2" presetClass="entr" presetSubtype="1"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anim calcmode="lin" valueType="num">
                                      <p:cBhvr additive="base">
                                        <p:cTn id="43" dur="500" fill="hold"/>
                                        <p:tgtEl>
                                          <p:spTgt spid="37"/>
                                        </p:tgtEl>
                                        <p:attrNameLst>
                                          <p:attrName>ppt_x</p:attrName>
                                        </p:attrNameLst>
                                      </p:cBhvr>
                                      <p:tavLst>
                                        <p:tav tm="0">
                                          <p:val>
                                            <p:strVal val="#ppt_x"/>
                                          </p:val>
                                        </p:tav>
                                        <p:tav tm="100000">
                                          <p:val>
                                            <p:strVal val="#ppt_x"/>
                                          </p:val>
                                        </p:tav>
                                      </p:tavLst>
                                    </p:anim>
                                    <p:anim calcmode="lin" valueType="num">
                                      <p:cBhvr additive="base">
                                        <p:cTn id="44"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1000"/>
                                        <p:tgtEl>
                                          <p:spTgt spid="19"/>
                                        </p:tgtEl>
                                      </p:cBhvr>
                                    </p:animEffect>
                                    <p:anim calcmode="lin" valueType="num">
                                      <p:cBhvr>
                                        <p:cTn id="50" dur="1000" fill="hold"/>
                                        <p:tgtEl>
                                          <p:spTgt spid="19"/>
                                        </p:tgtEl>
                                        <p:attrNameLst>
                                          <p:attrName>ppt_x</p:attrName>
                                        </p:attrNameLst>
                                      </p:cBhvr>
                                      <p:tavLst>
                                        <p:tav tm="0">
                                          <p:val>
                                            <p:strVal val="#ppt_x"/>
                                          </p:val>
                                        </p:tav>
                                        <p:tav tm="100000">
                                          <p:val>
                                            <p:strVal val="#ppt_x"/>
                                          </p:val>
                                        </p:tav>
                                      </p:tavLst>
                                    </p:anim>
                                    <p:anim calcmode="lin" valueType="num">
                                      <p:cBhvr>
                                        <p:cTn id="51"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3" presetClass="entr" presetSubtype="32" fill="hold" nodeType="clickEffect">
                                  <p:stCondLst>
                                    <p:cond delay="0"/>
                                  </p:stCondLst>
                                  <p:childTnLst>
                                    <p:set>
                                      <p:cBhvr>
                                        <p:cTn id="55" dur="1" fill="hold">
                                          <p:stCondLst>
                                            <p:cond delay="0"/>
                                          </p:stCondLst>
                                        </p:cTn>
                                        <p:tgtEl>
                                          <p:spTgt spid="20"/>
                                        </p:tgtEl>
                                        <p:attrNameLst>
                                          <p:attrName>style.visibility</p:attrName>
                                        </p:attrNameLst>
                                      </p:cBhvr>
                                      <p:to>
                                        <p:strVal val="visible"/>
                                      </p:to>
                                    </p:set>
                                    <p:anim calcmode="lin" valueType="num">
                                      <p:cBhvr>
                                        <p:cTn id="56" dur="500" fill="hold"/>
                                        <p:tgtEl>
                                          <p:spTgt spid="20"/>
                                        </p:tgtEl>
                                        <p:attrNameLst>
                                          <p:attrName>ppt_w</p:attrName>
                                        </p:attrNameLst>
                                      </p:cBhvr>
                                      <p:tavLst>
                                        <p:tav tm="0">
                                          <p:val>
                                            <p:strVal val="4*#ppt_w"/>
                                          </p:val>
                                        </p:tav>
                                        <p:tav tm="100000">
                                          <p:val>
                                            <p:strVal val="#ppt_w"/>
                                          </p:val>
                                        </p:tav>
                                      </p:tavLst>
                                    </p:anim>
                                    <p:anim calcmode="lin" valueType="num">
                                      <p:cBhvr>
                                        <p:cTn id="57" dur="500" fill="hold"/>
                                        <p:tgtEl>
                                          <p:spTgt spid="20"/>
                                        </p:tgtEl>
                                        <p:attrNameLst>
                                          <p:attrName>ppt_h</p:attrName>
                                        </p:attrNameLst>
                                      </p:cBhvr>
                                      <p:tavLst>
                                        <p:tav tm="0">
                                          <p:val>
                                            <p:strVal val="4*#ppt_h"/>
                                          </p:val>
                                        </p:tav>
                                        <p:tav tm="100000">
                                          <p:val>
                                            <p:strVal val="#ppt_h"/>
                                          </p:val>
                                        </p:tav>
                                      </p:tavLst>
                                    </p:anim>
                                  </p:childTnLst>
                                </p:cTn>
                              </p:par>
                            </p:childTnLst>
                          </p:cTn>
                        </p:par>
                      </p:childTnLst>
                    </p:cTn>
                  </p:par>
                  <p:par>
                    <p:cTn id="58" fill="hold">
                      <p:stCondLst>
                        <p:cond delay="indefinite"/>
                      </p:stCondLst>
                      <p:childTnLst>
                        <p:par>
                          <p:cTn id="59" fill="hold">
                            <p:stCondLst>
                              <p:cond delay="0"/>
                            </p:stCondLst>
                            <p:childTnLst>
                              <p:par>
                                <p:cTn id="60" presetID="23" presetClass="entr" presetSubtype="32" fill="hold" nodeType="clickEffect">
                                  <p:stCondLst>
                                    <p:cond delay="0"/>
                                  </p:stCondLst>
                                  <p:childTnLst>
                                    <p:set>
                                      <p:cBhvr>
                                        <p:cTn id="61" dur="1" fill="hold">
                                          <p:stCondLst>
                                            <p:cond delay="0"/>
                                          </p:stCondLst>
                                        </p:cTn>
                                        <p:tgtEl>
                                          <p:spTgt spid="28"/>
                                        </p:tgtEl>
                                        <p:attrNameLst>
                                          <p:attrName>style.visibility</p:attrName>
                                        </p:attrNameLst>
                                      </p:cBhvr>
                                      <p:to>
                                        <p:strVal val="visible"/>
                                      </p:to>
                                    </p:set>
                                    <p:anim calcmode="lin" valueType="num">
                                      <p:cBhvr>
                                        <p:cTn id="62" dur="500" fill="hold"/>
                                        <p:tgtEl>
                                          <p:spTgt spid="28"/>
                                        </p:tgtEl>
                                        <p:attrNameLst>
                                          <p:attrName>ppt_w</p:attrName>
                                        </p:attrNameLst>
                                      </p:cBhvr>
                                      <p:tavLst>
                                        <p:tav tm="0">
                                          <p:val>
                                            <p:strVal val="4*#ppt_w"/>
                                          </p:val>
                                        </p:tav>
                                        <p:tav tm="100000">
                                          <p:val>
                                            <p:strVal val="#ppt_w"/>
                                          </p:val>
                                        </p:tav>
                                      </p:tavLst>
                                    </p:anim>
                                    <p:anim calcmode="lin" valueType="num">
                                      <p:cBhvr>
                                        <p:cTn id="63" dur="500" fill="hold"/>
                                        <p:tgtEl>
                                          <p:spTgt spid="28"/>
                                        </p:tgtEl>
                                        <p:attrNameLst>
                                          <p:attrName>ppt_h</p:attrName>
                                        </p:attrNameLst>
                                      </p:cBhvr>
                                      <p:tavLst>
                                        <p:tav tm="0">
                                          <p:val>
                                            <p:strVal val="4*#ppt_h"/>
                                          </p:val>
                                        </p:tav>
                                        <p:tav tm="100000">
                                          <p:val>
                                            <p:strVal val="#ppt_h"/>
                                          </p:val>
                                        </p:tav>
                                      </p:tavLst>
                                    </p:anim>
                                  </p:childTnLst>
                                </p:cTn>
                              </p:par>
                            </p:childTnLst>
                          </p:cTn>
                        </p:par>
                      </p:childTnLst>
                    </p:cTn>
                  </p:par>
                  <p:par>
                    <p:cTn id="64" fill="hold">
                      <p:stCondLst>
                        <p:cond delay="indefinite"/>
                      </p:stCondLst>
                      <p:childTnLst>
                        <p:par>
                          <p:cTn id="65" fill="hold">
                            <p:stCondLst>
                              <p:cond delay="0"/>
                            </p:stCondLst>
                            <p:childTnLst>
                              <p:par>
                                <p:cTn id="66" presetID="23" presetClass="entr" presetSubtype="32" fill="hold" nodeType="clickEffect">
                                  <p:stCondLst>
                                    <p:cond delay="0"/>
                                  </p:stCondLst>
                                  <p:childTnLst>
                                    <p:set>
                                      <p:cBhvr>
                                        <p:cTn id="67" dur="1" fill="hold">
                                          <p:stCondLst>
                                            <p:cond delay="0"/>
                                          </p:stCondLst>
                                        </p:cTn>
                                        <p:tgtEl>
                                          <p:spTgt spid="24"/>
                                        </p:tgtEl>
                                        <p:attrNameLst>
                                          <p:attrName>style.visibility</p:attrName>
                                        </p:attrNameLst>
                                      </p:cBhvr>
                                      <p:to>
                                        <p:strVal val="visible"/>
                                      </p:to>
                                    </p:set>
                                    <p:anim calcmode="lin" valueType="num">
                                      <p:cBhvr>
                                        <p:cTn id="68" dur="500" fill="hold"/>
                                        <p:tgtEl>
                                          <p:spTgt spid="24"/>
                                        </p:tgtEl>
                                        <p:attrNameLst>
                                          <p:attrName>ppt_w</p:attrName>
                                        </p:attrNameLst>
                                      </p:cBhvr>
                                      <p:tavLst>
                                        <p:tav tm="0">
                                          <p:val>
                                            <p:strVal val="4*#ppt_w"/>
                                          </p:val>
                                        </p:tav>
                                        <p:tav tm="100000">
                                          <p:val>
                                            <p:strVal val="#ppt_w"/>
                                          </p:val>
                                        </p:tav>
                                      </p:tavLst>
                                    </p:anim>
                                    <p:anim calcmode="lin" valueType="num">
                                      <p:cBhvr>
                                        <p:cTn id="69" dur="500" fill="hold"/>
                                        <p:tgtEl>
                                          <p:spTgt spid="24"/>
                                        </p:tgtEl>
                                        <p:attrNameLst>
                                          <p:attrName>ppt_h</p:attrName>
                                        </p:attrNameLst>
                                      </p:cBhvr>
                                      <p:tavLst>
                                        <p:tav tm="0">
                                          <p:val>
                                            <p:strVal val="4*#ppt_h"/>
                                          </p:val>
                                        </p:tav>
                                        <p:tav tm="100000">
                                          <p:val>
                                            <p:strVal val="#ppt_h"/>
                                          </p:val>
                                        </p:tav>
                                      </p:tavLst>
                                    </p:anim>
                                  </p:childTnLst>
                                </p:cTn>
                              </p:par>
                            </p:childTnLst>
                          </p:cTn>
                        </p:par>
                      </p:childTnLst>
                    </p:cTn>
                  </p:par>
                  <p:par>
                    <p:cTn id="70" fill="hold">
                      <p:stCondLst>
                        <p:cond delay="indefinite"/>
                      </p:stCondLst>
                      <p:childTnLst>
                        <p:par>
                          <p:cTn id="71" fill="hold">
                            <p:stCondLst>
                              <p:cond delay="0"/>
                            </p:stCondLst>
                            <p:childTnLst>
                              <p:par>
                                <p:cTn id="72" presetID="23" presetClass="entr" presetSubtype="32" fill="hold" nodeType="clickEffect">
                                  <p:stCondLst>
                                    <p:cond delay="0"/>
                                  </p:stCondLst>
                                  <p:childTnLst>
                                    <p:set>
                                      <p:cBhvr>
                                        <p:cTn id="73" dur="1" fill="hold">
                                          <p:stCondLst>
                                            <p:cond delay="0"/>
                                          </p:stCondLst>
                                        </p:cTn>
                                        <p:tgtEl>
                                          <p:spTgt spid="32"/>
                                        </p:tgtEl>
                                        <p:attrNameLst>
                                          <p:attrName>style.visibility</p:attrName>
                                        </p:attrNameLst>
                                      </p:cBhvr>
                                      <p:to>
                                        <p:strVal val="visible"/>
                                      </p:to>
                                    </p:set>
                                    <p:anim calcmode="lin" valueType="num">
                                      <p:cBhvr>
                                        <p:cTn id="74" dur="500" fill="hold"/>
                                        <p:tgtEl>
                                          <p:spTgt spid="32"/>
                                        </p:tgtEl>
                                        <p:attrNameLst>
                                          <p:attrName>ppt_w</p:attrName>
                                        </p:attrNameLst>
                                      </p:cBhvr>
                                      <p:tavLst>
                                        <p:tav tm="0">
                                          <p:val>
                                            <p:strVal val="4*#ppt_w"/>
                                          </p:val>
                                        </p:tav>
                                        <p:tav tm="100000">
                                          <p:val>
                                            <p:strVal val="#ppt_w"/>
                                          </p:val>
                                        </p:tav>
                                      </p:tavLst>
                                    </p:anim>
                                    <p:anim calcmode="lin" valueType="num">
                                      <p:cBhvr>
                                        <p:cTn id="75" dur="500" fill="hold"/>
                                        <p:tgtEl>
                                          <p:spTgt spid="32"/>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19" grpId="0"/>
      <p:bldP spid="37" grpId="0" animBg="1"/>
      <p:bldP spid="38" grpId="0" animBg="1"/>
      <p:bldP spid="39" grpId="0" animBg="1"/>
      <p:bldP spid="40" grpId="0" animBg="1"/>
      <p:bldP spid="4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3" name="FLYING IMPRESSION FID FEIZHAO    qq:1964271550"/>
          <p:cNvSpPr/>
          <p:nvPr/>
        </p:nvSpPr>
        <p:spPr bwMode="auto">
          <a:xfrm flipV="1">
            <a:off x="-2" y="5573201"/>
            <a:ext cx="1254035"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LYING IMPRESSION FID FEIZHAO    qq:1964271550"/>
          <p:cNvSpPr/>
          <p:nvPr/>
        </p:nvSpPr>
        <p:spPr bwMode="auto">
          <a:xfrm flipV="1">
            <a:off x="-2" y="4180860"/>
            <a:ext cx="1254035"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LYING IMPRESSION FID FEIZHAO    qq:1964271550"/>
          <p:cNvSpPr/>
          <p:nvPr/>
        </p:nvSpPr>
        <p:spPr bwMode="auto">
          <a:xfrm flipV="1">
            <a:off x="-2" y="2786598"/>
            <a:ext cx="1254035"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LYING IMPRESSION FID FEIZHAO    qq:1964271550"/>
          <p:cNvSpPr/>
          <p:nvPr/>
        </p:nvSpPr>
        <p:spPr bwMode="auto">
          <a:xfrm flipV="1">
            <a:off x="-2" y="1392337"/>
            <a:ext cx="1254035"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LYING IMPRESSION FID FEIZHAO    qq:1964271550"/>
          <p:cNvSpPr/>
          <p:nvPr/>
        </p:nvSpPr>
        <p:spPr bwMode="auto">
          <a:xfrm flipV="1">
            <a:off x="-2" y="0"/>
            <a:ext cx="1254035"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LYING IMPRESSION FID FEIZHAO    qq:1964271550"/>
          <p:cNvSpPr/>
          <p:nvPr/>
        </p:nvSpPr>
        <p:spPr bwMode="auto">
          <a:xfrm flipV="1">
            <a:off x="11826240" y="5573201"/>
            <a:ext cx="365760"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LYING IMPRESSION FID FEIZHAO    qq:1964271550"/>
          <p:cNvSpPr/>
          <p:nvPr/>
        </p:nvSpPr>
        <p:spPr bwMode="auto">
          <a:xfrm flipV="1">
            <a:off x="11826240" y="4180860"/>
            <a:ext cx="365760"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LYING IMPRESSION FID FEIZHAO    qq:1964271550"/>
          <p:cNvSpPr/>
          <p:nvPr/>
        </p:nvSpPr>
        <p:spPr bwMode="auto">
          <a:xfrm flipV="1">
            <a:off x="11826240" y="2786598"/>
            <a:ext cx="365760"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LYING IMPRESSION FID FEIZHAO    qq:1964271550"/>
          <p:cNvSpPr/>
          <p:nvPr/>
        </p:nvSpPr>
        <p:spPr bwMode="auto">
          <a:xfrm flipV="1">
            <a:off x="11826240" y="1392337"/>
            <a:ext cx="365760"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LYING IMPRESSION FID FEIZHAO    qq:1964271550"/>
          <p:cNvSpPr/>
          <p:nvPr/>
        </p:nvSpPr>
        <p:spPr bwMode="auto">
          <a:xfrm flipV="1">
            <a:off x="11826240" y="0"/>
            <a:ext cx="365760"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LYING IMPRESSION FID FEIZHAO    qq:1964271550"/>
          <p:cNvSpPr txBox="1"/>
          <p:nvPr/>
        </p:nvSpPr>
        <p:spPr>
          <a:xfrm>
            <a:off x="3105973" y="2598003"/>
            <a:ext cx="2767965" cy="829945"/>
          </a:xfrm>
          <a:prstGeom prst="rect">
            <a:avLst/>
          </a:prstGeom>
          <a:noFill/>
        </p:spPr>
        <p:txBody>
          <a:bodyPr wrap="none" rtlCol="0">
            <a:spAutoFit/>
          </a:bodyPr>
          <a:lstStyle/>
          <a:p>
            <a:r>
              <a:rPr lang="zh-CN" altLang="en-US" sz="4800" dirty="0">
                <a:solidFill>
                  <a:srgbClr val="EB5F56"/>
                </a:solidFill>
                <a:latin typeface="方正隶变_GBK" panose="02000000000000000000" charset="-122"/>
                <a:ea typeface="方正隶变_GBK" panose="02000000000000000000" charset="-122"/>
              </a:rPr>
              <a:t>项目</a:t>
            </a:r>
            <a:r>
              <a:rPr lang="zh-CN" altLang="en-US" sz="4800" dirty="0">
                <a:solidFill>
                  <a:srgbClr val="EB5F56"/>
                </a:solidFill>
                <a:latin typeface="微软雅黑" panose="020B0503020204020204" pitchFamily="34" charset="-122"/>
                <a:ea typeface="微软雅黑" panose="020B0503020204020204" pitchFamily="34" charset="-122"/>
              </a:rPr>
              <a:t>介绍</a:t>
            </a:r>
            <a:r>
              <a:rPr lang="en-US" altLang="zh-CN" sz="4800" dirty="0">
                <a:solidFill>
                  <a:srgbClr val="EB5F56"/>
                </a:solidFill>
                <a:latin typeface="微软雅黑" panose="020B0503020204020204" pitchFamily="34" charset="-122"/>
                <a:ea typeface="微软雅黑" panose="020B0503020204020204" pitchFamily="34" charset="-122"/>
              </a:rPr>
              <a:t>·</a:t>
            </a:r>
            <a:endParaRPr lang="en-US" altLang="zh-CN" sz="4800" dirty="0">
              <a:solidFill>
                <a:srgbClr val="EB5F56"/>
              </a:solidFill>
              <a:latin typeface="微软雅黑" panose="020B0503020204020204" pitchFamily="34" charset="-122"/>
              <a:ea typeface="微软雅黑" panose="020B0503020204020204" pitchFamily="34" charset="-122"/>
            </a:endParaRPr>
          </a:p>
        </p:txBody>
      </p:sp>
      <p:sp>
        <p:nvSpPr>
          <p:cNvPr id="52" name="FLYING IMPRESSION FID FEIZHAO    qq:1964271550"/>
          <p:cNvSpPr/>
          <p:nvPr/>
        </p:nvSpPr>
        <p:spPr>
          <a:xfrm>
            <a:off x="3105973" y="3485488"/>
            <a:ext cx="2316480" cy="460375"/>
          </a:xfrm>
          <a:prstGeom prst="rect">
            <a:avLst/>
          </a:prstGeom>
          <a:solidFill>
            <a:srgbClr val="EB5F56"/>
          </a:solidFill>
        </p:spPr>
        <p:txBody>
          <a:bodyPr wrap="none">
            <a:spAutoFit/>
          </a:bodyPr>
          <a:lstStyle/>
          <a:p>
            <a:pPr>
              <a:spcBef>
                <a:spcPct val="0"/>
              </a:spcBef>
            </a:pPr>
            <a:r>
              <a:rPr lang="zh-CN" altLang="en-US" sz="2400" dirty="0">
                <a:solidFill>
                  <a:schemeClr val="bg1"/>
                </a:solidFill>
                <a:latin typeface="微软雅黑" panose="020B0503020204020204" pitchFamily="34" charset="-122"/>
                <a:ea typeface="微软雅黑" panose="020B0503020204020204" pitchFamily="34" charset="-122"/>
              </a:rPr>
              <a:t>亿人宝网贷</a:t>
            </a:r>
            <a:r>
              <a:rPr lang="zh-CN" altLang="en-US" sz="2400" dirty="0">
                <a:solidFill>
                  <a:schemeClr val="bg1"/>
                </a:solidFill>
                <a:latin typeface="方正隶变_GBK" panose="02000000000000000000" charset="-122"/>
                <a:ea typeface="方正隶变_GBK" panose="02000000000000000000" charset="-122"/>
              </a:rPr>
              <a:t>平台</a:t>
            </a:r>
            <a:endParaRPr lang="en-US" altLang="zh-CN" sz="2400" dirty="0">
              <a:solidFill>
                <a:schemeClr val="bg1"/>
              </a:solidFill>
              <a:latin typeface="方正隶变_GBK" panose="02000000000000000000" charset="-122"/>
              <a:ea typeface="方正隶变_GBK" panose="02000000000000000000" charset="-122"/>
            </a:endParaRPr>
          </a:p>
        </p:txBody>
      </p:sp>
      <p:sp>
        <p:nvSpPr>
          <p:cNvPr id="53" name="FLYING IMPRESSION FID FEIZHAO    qq:1964271550"/>
          <p:cNvSpPr txBox="1"/>
          <p:nvPr/>
        </p:nvSpPr>
        <p:spPr>
          <a:xfrm>
            <a:off x="3105785" y="4116070"/>
            <a:ext cx="4726305" cy="2011045"/>
          </a:xfrm>
          <a:prstGeom prst="rect">
            <a:avLst/>
          </a:prstGeom>
          <a:noFill/>
        </p:spPr>
        <p:txBody>
          <a:bodyPr wrap="square" rtlCol="0">
            <a:spAutoFit/>
          </a:bodyPr>
          <a:lstStyle/>
          <a:p>
            <a:pPr>
              <a:lnSpc>
                <a:spcPct val="130000"/>
              </a:lnSpc>
            </a:pPr>
            <a:r>
              <a:rPr lang="zh-CN" altLang="en-US" sz="1600" b="1" dirty="0">
                <a:solidFill>
                  <a:schemeClr val="bg2">
                    <a:lumMod val="25000"/>
                  </a:schemeClr>
                </a:solidFill>
                <a:latin typeface="方正隶变_GBK" panose="02000000000000000000" charset="-122"/>
                <a:ea typeface="方正隶变_GBK" panose="02000000000000000000" charset="-122"/>
              </a:rPr>
              <a:t>亿人宝是</a:t>
            </a:r>
            <a:r>
              <a:rPr lang="en-US" altLang="zh-CN" sz="1600" b="1" dirty="0">
                <a:solidFill>
                  <a:schemeClr val="bg2">
                    <a:lumMod val="25000"/>
                  </a:schemeClr>
                </a:solidFill>
                <a:latin typeface="方正隶变_GBK" panose="02000000000000000000" charset="-122"/>
                <a:ea typeface="方正隶变_GBK" panose="02000000000000000000" charset="-122"/>
              </a:rPr>
              <a:t>真正资金第三方托管的互联网金融平台，旨在利用互联网技术，创新金融产品与服务，为大众投资者提供安全、稳健、平民化的理财途径，为中小微企业及创业个人提供快速、便捷、低成本的融资渠道。通过互联网与传统金融相结合，扶持中小微企业成长，助力地方实体经济，推动金融创新。</a:t>
            </a:r>
            <a:endParaRPr lang="en-US" altLang="zh-CN" sz="1600" b="1" dirty="0">
              <a:solidFill>
                <a:schemeClr val="bg2">
                  <a:lumMod val="25000"/>
                </a:schemeClr>
              </a:solidFill>
              <a:latin typeface="方正隶变_GBK" panose="02000000000000000000" charset="-122"/>
              <a:ea typeface="方正隶变_GBK" panose="02000000000000000000"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1000" fill="hold"/>
                                        <p:tgtEl>
                                          <p:spTgt spid="5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fade">
                                      <p:cBhvr>
                                        <p:cTn id="12" dur="1000"/>
                                        <p:tgtEl>
                                          <p:spTgt spid="52"/>
                                        </p:tgtEl>
                                      </p:cBhvr>
                                    </p:animEffect>
                                    <p:anim calcmode="lin" valueType="num">
                                      <p:cBhvr>
                                        <p:cTn id="13" dur="1000" fill="hold"/>
                                        <p:tgtEl>
                                          <p:spTgt spid="52"/>
                                        </p:tgtEl>
                                        <p:attrNameLst>
                                          <p:attrName>ppt_x</p:attrName>
                                        </p:attrNameLst>
                                      </p:cBhvr>
                                      <p:tavLst>
                                        <p:tav tm="0">
                                          <p:val>
                                            <p:strVal val="#ppt_x"/>
                                          </p:val>
                                        </p:tav>
                                        <p:tav tm="100000">
                                          <p:val>
                                            <p:strVal val="#ppt_x"/>
                                          </p:val>
                                        </p:tav>
                                      </p:tavLst>
                                    </p:anim>
                                    <p:anim calcmode="lin" valueType="num">
                                      <p:cBhvr>
                                        <p:cTn id="14"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fade">
                                      <p:cBhvr>
                                        <p:cTn id="19" dur="1000"/>
                                        <p:tgtEl>
                                          <p:spTgt spid="53"/>
                                        </p:tgtEl>
                                      </p:cBhvr>
                                    </p:animEffect>
                                    <p:anim calcmode="lin" valueType="num">
                                      <p:cBhvr>
                                        <p:cTn id="20" dur="1000" fill="hold"/>
                                        <p:tgtEl>
                                          <p:spTgt spid="53"/>
                                        </p:tgtEl>
                                        <p:attrNameLst>
                                          <p:attrName>ppt_x</p:attrName>
                                        </p:attrNameLst>
                                      </p:cBhvr>
                                      <p:tavLst>
                                        <p:tav tm="0">
                                          <p:val>
                                            <p:strVal val="#ppt_x"/>
                                          </p:val>
                                        </p:tav>
                                        <p:tav tm="100000">
                                          <p:val>
                                            <p:strVal val="#ppt_x"/>
                                          </p:val>
                                        </p:tav>
                                      </p:tavLst>
                                    </p:anim>
                                    <p:anim calcmode="lin" valueType="num">
                                      <p:cBhvr>
                                        <p:cTn id="21"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bldLvl="0" animBg="1"/>
      <p:bldP spid="5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20"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LYING IMPRESSION FID FEIZHAO    qq:1964271550"/>
          <p:cNvSpPr txBox="1"/>
          <p:nvPr/>
        </p:nvSpPr>
        <p:spPr>
          <a:xfrm>
            <a:off x="5758736" y="192896"/>
            <a:ext cx="693420" cy="398780"/>
          </a:xfrm>
          <a:prstGeom prst="rect">
            <a:avLst/>
          </a:prstGeom>
          <a:noFill/>
        </p:spPr>
        <p:txBody>
          <a:bodyPr wrap="none" rtlCol="0">
            <a:spAutoFit/>
          </a:bodyPr>
          <a:lstStyle/>
          <a:p>
            <a:pPr algn="ctr"/>
            <a:r>
              <a:rPr lang="zh-CN" altLang="en-US" sz="2000" b="1" dirty="0">
                <a:solidFill>
                  <a:srgbClr val="364555"/>
                </a:solidFill>
                <a:latin typeface="方正隶变_GBK" panose="02000000000000000000" charset="-122"/>
                <a:ea typeface="方正隶变_GBK" panose="02000000000000000000" charset="-122"/>
              </a:rPr>
              <a:t>分工</a:t>
            </a:r>
            <a:endParaRPr lang="zh-CN" altLang="en-US" sz="2000" b="1" dirty="0">
              <a:solidFill>
                <a:srgbClr val="364555"/>
              </a:solidFill>
              <a:latin typeface="方正隶变_GBK" panose="02000000000000000000" charset="-122"/>
              <a:ea typeface="方正隶变_GBK" panose="02000000000000000000" charset="-122"/>
            </a:endParaRPr>
          </a:p>
        </p:txBody>
      </p:sp>
      <p:sp>
        <p:nvSpPr>
          <p:cNvPr id="39" name="FLYING IMPRESSION FID FEIZHAO    qq:1964271550"/>
          <p:cNvSpPr txBox="1"/>
          <p:nvPr/>
        </p:nvSpPr>
        <p:spPr>
          <a:xfrm>
            <a:off x="4497923" y="547995"/>
            <a:ext cx="3195994" cy="300990"/>
          </a:xfrm>
          <a:prstGeom prst="rect">
            <a:avLst/>
          </a:prstGeom>
          <a:noFill/>
        </p:spPr>
        <p:txBody>
          <a:bodyPr wrap="square" rtlCol="0">
            <a:spAutoFit/>
          </a:bodyPr>
          <a:lstStyle/>
          <a:p>
            <a:pPr algn="ctr">
              <a:lnSpc>
                <a:spcPct val="130000"/>
              </a:lnSpc>
            </a:pPr>
            <a:r>
              <a:rPr lang="zh-CN" altLang="en-US" sz="1050" dirty="0">
                <a:solidFill>
                  <a:srgbClr val="EB5F56"/>
                </a:solidFill>
                <a:latin typeface="微软雅黑" panose="020B0503020204020204" pitchFamily="34" charset="-122"/>
                <a:ea typeface="微软雅黑" panose="020B0503020204020204" pitchFamily="34" charset="-122"/>
              </a:rPr>
              <a:t>分工合作，轻松简单</a:t>
            </a:r>
            <a:endParaRPr lang="zh-CN" altLang="en-US" sz="1050" dirty="0">
              <a:solidFill>
                <a:srgbClr val="EB5F56"/>
              </a:solidFill>
              <a:latin typeface="微软雅黑" panose="020B0503020204020204" pitchFamily="34" charset="-122"/>
              <a:ea typeface="微软雅黑" panose="020B0503020204020204" pitchFamily="34" charset="-122"/>
            </a:endParaRPr>
          </a:p>
        </p:txBody>
      </p:sp>
      <p:cxnSp>
        <p:nvCxnSpPr>
          <p:cNvPr id="40" name="FLYING IMPRESSION FID FEIZHAO    qq:1964271550"/>
          <p:cNvCxnSpPr/>
          <p:nvPr/>
        </p:nvCxnSpPr>
        <p:spPr>
          <a:xfrm>
            <a:off x="5987601" y="829991"/>
            <a:ext cx="235688" cy="0"/>
          </a:xfrm>
          <a:prstGeom prst="line">
            <a:avLst/>
          </a:prstGeom>
          <a:ln w="28575" cap="rnd">
            <a:solidFill>
              <a:srgbClr val="EB5F56"/>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1453515" y="1167765"/>
            <a:ext cx="9518015" cy="3969385"/>
          </a:xfrm>
          <a:prstGeom prst="rect">
            <a:avLst/>
          </a:prstGeom>
          <a:noFill/>
        </p:spPr>
        <p:txBody>
          <a:bodyPr wrap="square" rtlCol="0" anchor="t">
            <a:spAutoFit/>
          </a:bodyPr>
          <a:p>
            <a:r>
              <a:rPr lang="zh-CN" altLang="en-US">
                <a:solidFill>
                  <a:schemeClr val="tx1"/>
                </a:solidFill>
                <a:uFillTx/>
                <a:ea typeface="楷体" panose="02010609060101010101" charset="-122"/>
              </a:rPr>
              <a:t>曾志湖：负责团队整体协调，框架搭建，借款基本信息，借款详情，借款审核，投资，还款计划和收款计划相关的实现，资金流向记录（与陈桢紧密合作），用户资金表</a:t>
            </a:r>
            <a:endParaRPr lang="zh-CN" altLang="en-US">
              <a:solidFill>
                <a:schemeClr val="tx1"/>
              </a:solidFill>
              <a:uFillTx/>
              <a:ea typeface="楷体" panose="02010609060101010101" charset="-122"/>
            </a:endParaRPr>
          </a:p>
          <a:p>
            <a:r>
              <a:rPr lang="zh-CN" altLang="en-US">
                <a:solidFill>
                  <a:schemeClr val="tx1"/>
                </a:solidFill>
                <a:uFillTx/>
                <a:ea typeface="楷体" panose="02010609060101010101" charset="-122"/>
              </a:rPr>
              <a:t>赖勇健：负责与曾志湖协调工作，有任何问题及时向我汇报，每天整理做完了什么，没做完什么。前台用户的登录，注册，认证，修改，</a:t>
            </a:r>
            <a:endParaRPr lang="zh-CN" altLang="en-US">
              <a:solidFill>
                <a:schemeClr val="tx1"/>
              </a:solidFill>
              <a:uFillTx/>
              <a:ea typeface="楷体" panose="02010609060101010101" charset="-122"/>
            </a:endParaRPr>
          </a:p>
          <a:p>
            <a:r>
              <a:rPr lang="zh-CN" altLang="en-US">
                <a:solidFill>
                  <a:schemeClr val="tx1"/>
                </a:solidFill>
                <a:uFillTx/>
                <a:ea typeface="楷体" panose="02010609060101010101" charset="-122"/>
              </a:rPr>
              <a:t>      后台用户的增加，修改，投资奖励发放</a:t>
            </a:r>
            <a:endParaRPr lang="zh-CN" altLang="en-US">
              <a:solidFill>
                <a:schemeClr val="tx1"/>
              </a:solidFill>
              <a:uFillTx/>
              <a:ea typeface="楷体" panose="02010609060101010101" charset="-122"/>
            </a:endParaRPr>
          </a:p>
          <a:p>
            <a:r>
              <a:rPr lang="zh-CN" altLang="en-US">
                <a:solidFill>
                  <a:schemeClr val="tx1"/>
                </a:solidFill>
                <a:uFillTx/>
                <a:ea typeface="楷体" panose="02010609060101010101" charset="-122"/>
              </a:rPr>
              <a:t>陈桢：负责绑定银行卡，提现，提现审核，充值，资金流向记录（与曾志湖紧密合作）</a:t>
            </a:r>
            <a:endParaRPr lang="zh-CN" altLang="en-US">
              <a:solidFill>
                <a:schemeClr val="tx1"/>
              </a:solidFill>
              <a:uFillTx/>
              <a:ea typeface="楷体" panose="02010609060101010101" charset="-122"/>
            </a:endParaRPr>
          </a:p>
          <a:p>
            <a:r>
              <a:rPr lang="zh-CN" altLang="en-US">
                <a:solidFill>
                  <a:schemeClr val="tx1"/>
                </a:solidFill>
                <a:uFillTx/>
                <a:ea typeface="楷体" panose="02010609060101010101" charset="-122"/>
              </a:rPr>
              <a:t>谢山林：负责权限，角色，角色权限分配，辅助曾志湖完成其模块，如还款计算等</a:t>
            </a:r>
            <a:endParaRPr lang="zh-CN" altLang="en-US">
              <a:solidFill>
                <a:schemeClr val="tx1"/>
              </a:solidFill>
              <a:uFillTx/>
              <a:ea typeface="楷体" panose="02010609060101010101" charset="-122"/>
            </a:endParaRPr>
          </a:p>
          <a:p>
            <a:r>
              <a:rPr lang="zh-CN" altLang="en-US">
                <a:solidFill>
                  <a:schemeClr val="tx1"/>
                </a:solidFill>
                <a:uFillTx/>
                <a:ea typeface="楷体" panose="02010609060101010101" charset="-122"/>
              </a:rPr>
              <a:t>谢学培：负责推荐管理，推荐码生成，推荐链接生成（与赖勇健紧密合作）</a:t>
            </a:r>
            <a:endParaRPr lang="zh-CN" altLang="en-US">
              <a:solidFill>
                <a:schemeClr val="tx1"/>
              </a:solidFill>
              <a:uFillTx/>
              <a:ea typeface="楷体" panose="02010609060101010101" charset="-122"/>
            </a:endParaRPr>
          </a:p>
          <a:p>
            <a:r>
              <a:rPr lang="zh-CN" altLang="en-US">
                <a:solidFill>
                  <a:schemeClr val="tx1"/>
                </a:solidFill>
                <a:uFillTx/>
                <a:ea typeface="楷体" panose="02010609060101010101" charset="-122"/>
              </a:rPr>
              <a:t>吴宗杰：负责券，领券，用户反馈，运营数据统计与报表生成</a:t>
            </a:r>
            <a:endParaRPr lang="zh-CN" altLang="en-US">
              <a:solidFill>
                <a:schemeClr val="tx1"/>
              </a:solidFill>
              <a:uFillTx/>
              <a:ea typeface="楷体" panose="02010609060101010101" charset="-122"/>
            </a:endParaRPr>
          </a:p>
          <a:p>
            <a:r>
              <a:rPr lang="zh-CN" altLang="en-US">
                <a:solidFill>
                  <a:schemeClr val="tx1"/>
                </a:solidFill>
                <a:uFillTx/>
                <a:ea typeface="楷体" panose="02010609060101010101" charset="-122"/>
              </a:rPr>
              <a:t>李宏：负责还款方式，标种，借款类型，短信模板，合作伙伴，最新公告</a:t>
            </a:r>
            <a:endParaRPr lang="zh-CN" altLang="en-US">
              <a:solidFill>
                <a:schemeClr val="tx1"/>
              </a:solidFill>
              <a:uFillTx/>
              <a:ea typeface="楷体" panose="02010609060101010101" charset="-122"/>
            </a:endParaRPr>
          </a:p>
          <a:p>
            <a:r>
              <a:rPr lang="zh-CN" altLang="en-US">
                <a:solidFill>
                  <a:schemeClr val="tx1"/>
                </a:solidFill>
                <a:uFillTx/>
                <a:ea typeface="楷体" panose="02010609060101010101" charset="-122"/>
              </a:rPr>
              <a:t>谭芳芳：负责首页信息，公司动态，媒体报道</a:t>
            </a:r>
            <a:endParaRPr lang="zh-CN" altLang="en-US">
              <a:solidFill>
                <a:schemeClr val="tx1"/>
              </a:solidFill>
              <a:uFillTx/>
              <a:ea typeface="楷体" panose="02010609060101010101" charset="-122"/>
            </a:endParaRPr>
          </a:p>
          <a:p>
            <a:r>
              <a:rPr lang="zh-CN" altLang="en-US">
                <a:solidFill>
                  <a:schemeClr val="tx1"/>
                </a:solidFill>
                <a:uFillTx/>
                <a:ea typeface="楷体" panose="02010609060101010101" charset="-122"/>
              </a:rPr>
              <a:t>王日高：负责投资奖励设置，站内信</a:t>
            </a:r>
            <a:endParaRPr lang="zh-CN" altLang="en-US">
              <a:solidFill>
                <a:schemeClr val="tx1"/>
              </a:solidFill>
              <a:uFillTx/>
              <a:ea typeface="楷体" panose="02010609060101010101" charset="-122"/>
            </a:endParaRPr>
          </a:p>
          <a:p>
            <a:endParaRPr lang="zh-CN" altLang="en-US">
              <a:solidFill>
                <a:schemeClr val="tx1"/>
              </a:solidFill>
              <a:uFillTx/>
              <a:ea typeface="楷体" panose="02010609060101010101" charset="-122"/>
            </a:endParaRPr>
          </a:p>
          <a:p>
            <a:endParaRPr lang="zh-CN" altLang="en-US">
              <a:solidFill>
                <a:schemeClr val="tx1"/>
              </a:solidFill>
              <a:uFillTx/>
              <a:ea typeface="楷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8" name="FLYING IMPRESSION FID FEIZHAO    qq:1964271550"/>
          <p:cNvSpPr txBox="1"/>
          <p:nvPr/>
        </p:nvSpPr>
        <p:spPr>
          <a:xfrm>
            <a:off x="5375831" y="192896"/>
            <a:ext cx="1459230" cy="398780"/>
          </a:xfrm>
          <a:prstGeom prst="rect">
            <a:avLst/>
          </a:prstGeom>
          <a:noFill/>
        </p:spPr>
        <p:txBody>
          <a:bodyPr wrap="none" rtlCol="0">
            <a:spAutoFit/>
          </a:bodyPr>
          <a:lstStyle/>
          <a:p>
            <a:pPr algn="ctr"/>
            <a:r>
              <a:rPr lang="zh-CN" altLang="en-US" sz="2000" b="1" dirty="0">
                <a:solidFill>
                  <a:srgbClr val="364555"/>
                </a:solidFill>
                <a:latin typeface="方正隶变_GBK" panose="02000000000000000000" charset="-122"/>
                <a:ea typeface="方正隶变_GBK" panose="02000000000000000000" charset="-122"/>
              </a:rPr>
              <a:t>功能和效果</a:t>
            </a:r>
            <a:endParaRPr lang="zh-CN" altLang="en-US" sz="2000" b="1" dirty="0">
              <a:solidFill>
                <a:srgbClr val="364555"/>
              </a:solidFill>
              <a:latin typeface="方正隶变_GBK" panose="02000000000000000000" charset="-122"/>
              <a:ea typeface="方正隶变_GBK" panose="02000000000000000000" charset="-122"/>
            </a:endParaRPr>
          </a:p>
        </p:txBody>
      </p:sp>
      <p:sp>
        <p:nvSpPr>
          <p:cNvPr id="39" name="FLYING IMPRESSION FID FEIZHAO    qq:1964271550"/>
          <p:cNvSpPr txBox="1"/>
          <p:nvPr/>
        </p:nvSpPr>
        <p:spPr>
          <a:xfrm>
            <a:off x="4507448" y="527040"/>
            <a:ext cx="3195994" cy="300990"/>
          </a:xfrm>
          <a:prstGeom prst="rect">
            <a:avLst/>
          </a:prstGeom>
          <a:noFill/>
        </p:spPr>
        <p:txBody>
          <a:bodyPr wrap="square" rtlCol="0">
            <a:spAutoFit/>
          </a:bodyPr>
          <a:lstStyle/>
          <a:p>
            <a:pPr algn="ctr">
              <a:lnSpc>
                <a:spcPct val="130000"/>
              </a:lnSpc>
            </a:pPr>
            <a:r>
              <a:rPr lang="en-US" altLang="zh-CN" sz="1050" dirty="0">
                <a:solidFill>
                  <a:srgbClr val="EB5F56"/>
                </a:solidFill>
                <a:latin typeface="微软雅黑" panose="020B0503020204020204" pitchFamily="34" charset="-122"/>
                <a:ea typeface="微软雅黑" panose="020B0503020204020204" pitchFamily="34" charset="-122"/>
              </a:rPr>
              <a:t>160102</a:t>
            </a:r>
            <a:r>
              <a:rPr lang="zh-CN" altLang="en-US" sz="1050" dirty="0">
                <a:solidFill>
                  <a:srgbClr val="EB5F56"/>
                </a:solidFill>
                <a:latin typeface="微软雅黑" panose="020B0503020204020204" pitchFamily="34" charset="-122"/>
                <a:ea typeface="微软雅黑" panose="020B0503020204020204" pitchFamily="34" charset="-122"/>
              </a:rPr>
              <a:t>我们是最棒的！</a:t>
            </a:r>
            <a:endParaRPr lang="zh-CN" altLang="en-US" sz="1050" dirty="0">
              <a:solidFill>
                <a:srgbClr val="EB5F56"/>
              </a:solidFill>
              <a:latin typeface="微软雅黑" panose="020B0503020204020204" pitchFamily="34" charset="-122"/>
              <a:ea typeface="微软雅黑" panose="020B0503020204020204" pitchFamily="34" charset="-122"/>
            </a:endParaRPr>
          </a:p>
        </p:txBody>
      </p:sp>
      <p:cxnSp>
        <p:nvCxnSpPr>
          <p:cNvPr id="40" name="FLYING IMPRESSION FID FEIZHAO    qq:1964271550"/>
          <p:cNvCxnSpPr/>
          <p:nvPr/>
        </p:nvCxnSpPr>
        <p:spPr>
          <a:xfrm>
            <a:off x="5987601" y="829991"/>
            <a:ext cx="235688" cy="0"/>
          </a:xfrm>
          <a:prstGeom prst="line">
            <a:avLst/>
          </a:prstGeom>
          <a:ln w="28575" cap="rnd">
            <a:solidFill>
              <a:srgbClr val="EB5F56"/>
            </a:solidFill>
          </a:ln>
        </p:spPr>
        <p:style>
          <a:lnRef idx="1">
            <a:schemeClr val="accent1"/>
          </a:lnRef>
          <a:fillRef idx="0">
            <a:schemeClr val="accent1"/>
          </a:fillRef>
          <a:effectRef idx="0">
            <a:schemeClr val="accent1"/>
          </a:effectRef>
          <a:fontRef idx="minor">
            <a:schemeClr val="tx1"/>
          </a:fontRef>
        </p:style>
      </p:cxnSp>
      <p:sp>
        <p:nvSpPr>
          <p:cNvPr id="25" name="FLYING IMPRESSION FID FEIZHAO    qq:1964271550"/>
          <p:cNvSpPr>
            <a:spLocks noChangeArrowheads="1"/>
          </p:cNvSpPr>
          <p:nvPr/>
        </p:nvSpPr>
        <p:spPr bwMode="auto">
          <a:xfrm>
            <a:off x="711757" y="2536254"/>
            <a:ext cx="2401792" cy="2196376"/>
          </a:xfrm>
          <a:prstGeom prst="rect">
            <a:avLst/>
          </a:prstGeom>
          <a:noFill/>
          <a:ln>
            <a:solidFill>
              <a:srgbClr val="364555"/>
            </a:solid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26" name="FLYING IMPRESSION FID FEIZHAO    qq:1964271550"/>
          <p:cNvSpPr>
            <a:spLocks noChangeArrowheads="1"/>
          </p:cNvSpPr>
          <p:nvPr/>
        </p:nvSpPr>
        <p:spPr bwMode="auto">
          <a:xfrm>
            <a:off x="711757" y="4192227"/>
            <a:ext cx="2401792" cy="540403"/>
          </a:xfrm>
          <a:prstGeom prst="rect">
            <a:avLst/>
          </a:prstGeom>
          <a:solidFill>
            <a:srgbClr val="364555"/>
          </a:solidFill>
          <a:ln>
            <a:solidFill>
              <a:srgbClr val="364555"/>
            </a:solid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27" name="FLYING IMPRESSION FID FEIZHAO    qq:1964271550"/>
          <p:cNvSpPr>
            <a:spLocks noChangeArrowheads="1"/>
          </p:cNvSpPr>
          <p:nvPr/>
        </p:nvSpPr>
        <p:spPr bwMode="auto">
          <a:xfrm>
            <a:off x="3486151" y="2536254"/>
            <a:ext cx="2401792" cy="2196376"/>
          </a:xfrm>
          <a:prstGeom prst="rect">
            <a:avLst/>
          </a:prstGeom>
          <a:blipFill>
            <a:blip r:embed="rId1"/>
            <a:stretch>
              <a:fillRect r="-37330"/>
            </a:stretch>
          </a:blip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28" name="FLYING IMPRESSION FID FEIZHAO    qq:1964271550"/>
          <p:cNvSpPr>
            <a:spLocks noChangeArrowheads="1"/>
          </p:cNvSpPr>
          <p:nvPr/>
        </p:nvSpPr>
        <p:spPr bwMode="auto">
          <a:xfrm>
            <a:off x="6260545" y="2536254"/>
            <a:ext cx="2401792" cy="2196376"/>
          </a:xfrm>
          <a:prstGeom prst="rect">
            <a:avLst/>
          </a:prstGeom>
          <a:noFill/>
          <a:ln>
            <a:solidFill>
              <a:srgbClr val="EB5F56"/>
            </a:solidFill>
          </a:ln>
        </p:spPr>
        <p:txBody>
          <a:bodyPr vert="horz" wrap="square" lIns="91440" tIns="45720" rIns="91440" bIns="45720" numCol="1" anchor="t" anchorCtr="0" compatLnSpc="1"/>
          <a:lstStyle/>
          <a:p>
            <a:endParaRPr lang="zh-CN" altLang="en-US" dirty="0">
              <a:solidFill>
                <a:schemeClr val="tx1">
                  <a:lumMod val="65000"/>
                  <a:lumOff val="35000"/>
                </a:schemeClr>
              </a:solidFill>
            </a:endParaRPr>
          </a:p>
        </p:txBody>
      </p:sp>
      <p:sp>
        <p:nvSpPr>
          <p:cNvPr id="29" name="FLYING IMPRESSION FID FEIZHAO    qq:1964271550"/>
          <p:cNvSpPr>
            <a:spLocks noChangeArrowheads="1"/>
          </p:cNvSpPr>
          <p:nvPr/>
        </p:nvSpPr>
        <p:spPr bwMode="auto">
          <a:xfrm>
            <a:off x="6260545" y="2535358"/>
            <a:ext cx="2401792" cy="540403"/>
          </a:xfrm>
          <a:prstGeom prst="rect">
            <a:avLst/>
          </a:prstGeom>
          <a:solidFill>
            <a:srgbClr val="EB5F56"/>
          </a:solidFill>
          <a:ln>
            <a:solidFill>
              <a:srgbClr val="EB5F56"/>
            </a:solid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30" name="FLYING IMPRESSION FID FEIZHAO    qq:1964271550"/>
          <p:cNvSpPr>
            <a:spLocks noChangeArrowheads="1"/>
          </p:cNvSpPr>
          <p:nvPr/>
        </p:nvSpPr>
        <p:spPr bwMode="auto">
          <a:xfrm>
            <a:off x="9034939" y="2536254"/>
            <a:ext cx="2401792" cy="2196376"/>
          </a:xfrm>
          <a:prstGeom prst="rect">
            <a:avLst/>
          </a:prstGeom>
          <a:blipFill>
            <a:blip r:embed="rId2"/>
            <a:stretch>
              <a:fillRect r="-37330"/>
            </a:stretch>
          </a:blipFill>
          <a:ln>
            <a:noFill/>
          </a:ln>
        </p:spPr>
        <p:txBody>
          <a:bodyPr vert="horz" wrap="square" lIns="91440" tIns="45720" rIns="91440" bIns="45720" numCol="1" anchor="t" anchorCtr="0" compatLnSpc="1"/>
          <a:lstStyle/>
          <a:p>
            <a:endParaRPr lang="zh-CN" altLang="en-US" dirty="0">
              <a:solidFill>
                <a:schemeClr val="tx1">
                  <a:lumMod val="65000"/>
                  <a:lumOff val="35000"/>
                </a:schemeClr>
              </a:solidFill>
            </a:endParaRPr>
          </a:p>
        </p:txBody>
      </p:sp>
      <p:sp>
        <p:nvSpPr>
          <p:cNvPr id="31" name="FLYING IMPRESSION FID FEIZHAO    qq:1964271550"/>
          <p:cNvSpPr txBox="1"/>
          <p:nvPr/>
        </p:nvSpPr>
        <p:spPr>
          <a:xfrm>
            <a:off x="1363382" y="4280020"/>
            <a:ext cx="1098541" cy="368300"/>
          </a:xfrm>
          <a:prstGeom prst="rect">
            <a:avLst/>
          </a:prstGeom>
          <a:noFill/>
        </p:spPr>
        <p:txBody>
          <a:bodyPr wrap="square" rtlCol="0">
            <a:spAutoFit/>
          </a:bodyPr>
          <a:lstStyle/>
          <a:p>
            <a:r>
              <a:rPr lang="zh-CN" altLang="en-US" b="1" dirty="0">
                <a:solidFill>
                  <a:schemeClr val="bg1"/>
                </a:solidFill>
                <a:latin typeface="方正隶变_GBK" panose="02000000000000000000" charset="-122"/>
                <a:ea typeface="方正隶变_GBK" panose="02000000000000000000" charset="-122"/>
              </a:rPr>
              <a:t>功能</a:t>
            </a:r>
            <a:endParaRPr lang="zh-CN" altLang="en-US" b="1" dirty="0">
              <a:solidFill>
                <a:schemeClr val="bg1"/>
              </a:solidFill>
              <a:latin typeface="方正隶变_GBK" panose="02000000000000000000" charset="-122"/>
              <a:ea typeface="方正隶变_GBK" panose="02000000000000000000" charset="-122"/>
            </a:endParaRPr>
          </a:p>
        </p:txBody>
      </p:sp>
      <p:sp>
        <p:nvSpPr>
          <p:cNvPr id="33" name="FLYING IMPRESSION FID FEIZHAO    qq:1964271550"/>
          <p:cNvSpPr txBox="1"/>
          <p:nvPr/>
        </p:nvSpPr>
        <p:spPr>
          <a:xfrm>
            <a:off x="766634" y="2904602"/>
            <a:ext cx="2264561" cy="650240"/>
          </a:xfrm>
          <a:prstGeom prst="rect">
            <a:avLst/>
          </a:prstGeom>
          <a:noFill/>
        </p:spPr>
        <p:txBody>
          <a:bodyPr wrap="square" rtlCol="0">
            <a:spAutoFit/>
          </a:bodyPr>
          <a:lstStyle/>
          <a:p>
            <a:pPr algn="ct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做出让用户</a:t>
            </a:r>
            <a:endParaRPr lang="zh-CN" altLang="en-US" sz="1400" dirty="0">
              <a:solidFill>
                <a:schemeClr val="bg2">
                  <a:lumMod val="25000"/>
                </a:schemeClr>
              </a:solidFill>
              <a:latin typeface="方正隶变_GBK" panose="02000000000000000000" charset="-122"/>
              <a:ea typeface="方正隶变_GBK" panose="02000000000000000000" charset="-122"/>
            </a:endParaRPr>
          </a:p>
          <a:p>
            <a:pPr algn="ct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认可的作品</a:t>
            </a:r>
            <a:endParaRPr lang="zh-CN" altLang="en-US" sz="1400" dirty="0">
              <a:solidFill>
                <a:schemeClr val="bg2">
                  <a:lumMod val="25000"/>
                </a:schemeClr>
              </a:solidFill>
              <a:latin typeface="方正隶变_GBK" panose="02000000000000000000" charset="-122"/>
              <a:ea typeface="方正隶变_GBK" panose="02000000000000000000" charset="-122"/>
            </a:endParaRPr>
          </a:p>
        </p:txBody>
      </p:sp>
      <p:sp>
        <p:nvSpPr>
          <p:cNvPr id="50" name="FLYING IMPRESSION FID FEIZHAO    qq:1964271550"/>
          <p:cNvSpPr txBox="1"/>
          <p:nvPr/>
        </p:nvSpPr>
        <p:spPr>
          <a:xfrm>
            <a:off x="6939647" y="2623151"/>
            <a:ext cx="1098541" cy="368300"/>
          </a:xfrm>
          <a:prstGeom prst="rect">
            <a:avLst/>
          </a:prstGeom>
          <a:noFill/>
        </p:spPr>
        <p:txBody>
          <a:bodyPr wrap="square" rtlCol="0">
            <a:spAutoFit/>
          </a:bodyPr>
          <a:lstStyle/>
          <a:p>
            <a:r>
              <a:rPr lang="zh-CN" altLang="en-US" b="1" dirty="0">
                <a:solidFill>
                  <a:schemeClr val="bg1"/>
                </a:solidFill>
                <a:latin typeface="方正隶变_GBK" panose="02000000000000000000" charset="-122"/>
                <a:ea typeface="方正隶变_GBK" panose="02000000000000000000" charset="-122"/>
              </a:rPr>
              <a:t>效果</a:t>
            </a:r>
            <a:endParaRPr lang="zh-CN" altLang="en-US" b="1" dirty="0">
              <a:solidFill>
                <a:schemeClr val="bg1"/>
              </a:solidFill>
              <a:latin typeface="方正隶变_GBK" panose="02000000000000000000" charset="-122"/>
              <a:ea typeface="方正隶变_GBK" panose="02000000000000000000" charset="-122"/>
            </a:endParaRPr>
          </a:p>
        </p:txBody>
      </p:sp>
      <p:sp>
        <p:nvSpPr>
          <p:cNvPr id="51" name="FLYING IMPRESSION FID FEIZHAO    qq:1964271550"/>
          <p:cNvSpPr txBox="1"/>
          <p:nvPr/>
        </p:nvSpPr>
        <p:spPr>
          <a:xfrm>
            <a:off x="6342899" y="3442799"/>
            <a:ext cx="2264561" cy="650240"/>
          </a:xfrm>
          <a:prstGeom prst="rect">
            <a:avLst/>
          </a:prstGeom>
          <a:noFill/>
        </p:spPr>
        <p:txBody>
          <a:bodyPr wrap="square" rtlCol="0">
            <a:spAutoFit/>
          </a:bodyPr>
          <a:lstStyle/>
          <a:p>
            <a:pPr algn="ctr">
              <a:lnSpc>
                <a:spcPct val="13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我就是我</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不一样的烟火</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1"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Effect transition="in" filter="fade">
                                      <p:cBhvr>
                                        <p:cTn id="14" dur="500"/>
                                        <p:tgtEl>
                                          <p:spTgt spid="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1"/>
                                        </p:tgtEl>
                                        <p:attrNameLst>
                                          <p:attrName>style.visibility</p:attrName>
                                        </p:attrNameLst>
                                      </p:cBhvr>
                                      <p:to>
                                        <p:strVal val="visible"/>
                                      </p:to>
                                    </p:set>
                                    <p:anim calcmode="lin" valueType="num">
                                      <p:cBhvr>
                                        <p:cTn id="17" dur="500" fill="hold"/>
                                        <p:tgtEl>
                                          <p:spTgt spid="31"/>
                                        </p:tgtEl>
                                        <p:attrNameLst>
                                          <p:attrName>ppt_w</p:attrName>
                                        </p:attrNameLst>
                                      </p:cBhvr>
                                      <p:tavLst>
                                        <p:tav tm="0">
                                          <p:val>
                                            <p:fltVal val="0"/>
                                          </p:val>
                                        </p:tav>
                                        <p:tav tm="100000">
                                          <p:val>
                                            <p:strVal val="#ppt_w"/>
                                          </p:val>
                                        </p:tav>
                                      </p:tavLst>
                                    </p:anim>
                                    <p:anim calcmode="lin" valueType="num">
                                      <p:cBhvr>
                                        <p:cTn id="18" dur="500" fill="hold"/>
                                        <p:tgtEl>
                                          <p:spTgt spid="31"/>
                                        </p:tgtEl>
                                        <p:attrNameLst>
                                          <p:attrName>ppt_h</p:attrName>
                                        </p:attrNameLst>
                                      </p:cBhvr>
                                      <p:tavLst>
                                        <p:tav tm="0">
                                          <p:val>
                                            <p:fltVal val="0"/>
                                          </p:val>
                                        </p:tav>
                                        <p:tav tm="100000">
                                          <p:val>
                                            <p:strVal val="#ppt_h"/>
                                          </p:val>
                                        </p:tav>
                                      </p:tavLst>
                                    </p:anim>
                                    <p:animEffect transition="in" filter="fade">
                                      <p:cBhvr>
                                        <p:cTn id="19" dur="500"/>
                                        <p:tgtEl>
                                          <p:spTgt spid="31"/>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 calcmode="lin" valueType="num">
                                      <p:cBhvr>
                                        <p:cTn id="22" dur="500" fill="hold"/>
                                        <p:tgtEl>
                                          <p:spTgt spid="33"/>
                                        </p:tgtEl>
                                        <p:attrNameLst>
                                          <p:attrName>ppt_w</p:attrName>
                                        </p:attrNameLst>
                                      </p:cBhvr>
                                      <p:tavLst>
                                        <p:tav tm="0">
                                          <p:val>
                                            <p:fltVal val="0"/>
                                          </p:val>
                                        </p:tav>
                                        <p:tav tm="100000">
                                          <p:val>
                                            <p:strVal val="#ppt_w"/>
                                          </p:val>
                                        </p:tav>
                                      </p:tavLst>
                                    </p:anim>
                                    <p:anim calcmode="lin" valueType="num">
                                      <p:cBhvr>
                                        <p:cTn id="23" dur="500" fill="hold"/>
                                        <p:tgtEl>
                                          <p:spTgt spid="33"/>
                                        </p:tgtEl>
                                        <p:attrNameLst>
                                          <p:attrName>ppt_h</p:attrName>
                                        </p:attrNameLst>
                                      </p:cBhvr>
                                      <p:tavLst>
                                        <p:tav tm="0">
                                          <p:val>
                                            <p:fltVal val="0"/>
                                          </p:val>
                                        </p:tav>
                                        <p:tav tm="100000">
                                          <p:val>
                                            <p:strVal val="#ppt_h"/>
                                          </p:val>
                                        </p:tav>
                                      </p:tavLst>
                                    </p:anim>
                                    <p:animEffect transition="in" filter="fade">
                                      <p:cBhvr>
                                        <p:cTn id="24" dur="500"/>
                                        <p:tgtEl>
                                          <p:spTgt spid="33"/>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p:cTn id="29" dur="500" fill="hold"/>
                                        <p:tgtEl>
                                          <p:spTgt spid="27"/>
                                        </p:tgtEl>
                                        <p:attrNameLst>
                                          <p:attrName>ppt_w</p:attrName>
                                        </p:attrNameLst>
                                      </p:cBhvr>
                                      <p:tavLst>
                                        <p:tav tm="0">
                                          <p:val>
                                            <p:fltVal val="0"/>
                                          </p:val>
                                        </p:tav>
                                        <p:tav tm="100000">
                                          <p:val>
                                            <p:strVal val="#ppt_w"/>
                                          </p:val>
                                        </p:tav>
                                      </p:tavLst>
                                    </p:anim>
                                    <p:anim calcmode="lin" valueType="num">
                                      <p:cBhvr>
                                        <p:cTn id="30" dur="500" fill="hold"/>
                                        <p:tgtEl>
                                          <p:spTgt spid="27"/>
                                        </p:tgtEl>
                                        <p:attrNameLst>
                                          <p:attrName>ppt_h</p:attrName>
                                        </p:attrNameLst>
                                      </p:cBhvr>
                                      <p:tavLst>
                                        <p:tav tm="0">
                                          <p:val>
                                            <p:fltVal val="0"/>
                                          </p:val>
                                        </p:tav>
                                        <p:tav tm="100000">
                                          <p:val>
                                            <p:strVal val="#ppt_h"/>
                                          </p:val>
                                        </p:tav>
                                      </p:tavLst>
                                    </p:anim>
                                    <p:animEffect transition="in" filter="fade">
                                      <p:cBhvr>
                                        <p:cTn id="31" dur="500"/>
                                        <p:tgtEl>
                                          <p:spTgt spid="27"/>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28"/>
                                        </p:tgtEl>
                                        <p:attrNameLst>
                                          <p:attrName>style.visibility</p:attrName>
                                        </p:attrNameLst>
                                      </p:cBhvr>
                                      <p:to>
                                        <p:strVal val="visible"/>
                                      </p:to>
                                    </p:set>
                                    <p:anim calcmode="lin" valueType="num">
                                      <p:cBhvr>
                                        <p:cTn id="36" dur="500" fill="hold"/>
                                        <p:tgtEl>
                                          <p:spTgt spid="28"/>
                                        </p:tgtEl>
                                        <p:attrNameLst>
                                          <p:attrName>ppt_w</p:attrName>
                                        </p:attrNameLst>
                                      </p:cBhvr>
                                      <p:tavLst>
                                        <p:tav tm="0">
                                          <p:val>
                                            <p:fltVal val="0"/>
                                          </p:val>
                                        </p:tav>
                                        <p:tav tm="100000">
                                          <p:val>
                                            <p:strVal val="#ppt_w"/>
                                          </p:val>
                                        </p:tav>
                                      </p:tavLst>
                                    </p:anim>
                                    <p:anim calcmode="lin" valueType="num">
                                      <p:cBhvr>
                                        <p:cTn id="37" dur="500" fill="hold"/>
                                        <p:tgtEl>
                                          <p:spTgt spid="28"/>
                                        </p:tgtEl>
                                        <p:attrNameLst>
                                          <p:attrName>ppt_h</p:attrName>
                                        </p:attrNameLst>
                                      </p:cBhvr>
                                      <p:tavLst>
                                        <p:tav tm="0">
                                          <p:val>
                                            <p:fltVal val="0"/>
                                          </p:val>
                                        </p:tav>
                                        <p:tav tm="100000">
                                          <p:val>
                                            <p:strVal val="#ppt_h"/>
                                          </p:val>
                                        </p:tav>
                                      </p:tavLst>
                                    </p:anim>
                                    <p:animEffect transition="in" filter="fade">
                                      <p:cBhvr>
                                        <p:cTn id="38" dur="500"/>
                                        <p:tgtEl>
                                          <p:spTgt spid="28"/>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anim calcmode="lin" valueType="num">
                                      <p:cBhvr>
                                        <p:cTn id="41" dur="500" fill="hold"/>
                                        <p:tgtEl>
                                          <p:spTgt spid="29"/>
                                        </p:tgtEl>
                                        <p:attrNameLst>
                                          <p:attrName>ppt_w</p:attrName>
                                        </p:attrNameLst>
                                      </p:cBhvr>
                                      <p:tavLst>
                                        <p:tav tm="0">
                                          <p:val>
                                            <p:fltVal val="0"/>
                                          </p:val>
                                        </p:tav>
                                        <p:tav tm="100000">
                                          <p:val>
                                            <p:strVal val="#ppt_w"/>
                                          </p:val>
                                        </p:tav>
                                      </p:tavLst>
                                    </p:anim>
                                    <p:anim calcmode="lin" valueType="num">
                                      <p:cBhvr>
                                        <p:cTn id="42" dur="500" fill="hold"/>
                                        <p:tgtEl>
                                          <p:spTgt spid="29"/>
                                        </p:tgtEl>
                                        <p:attrNameLst>
                                          <p:attrName>ppt_h</p:attrName>
                                        </p:attrNameLst>
                                      </p:cBhvr>
                                      <p:tavLst>
                                        <p:tav tm="0">
                                          <p:val>
                                            <p:fltVal val="0"/>
                                          </p:val>
                                        </p:tav>
                                        <p:tav tm="100000">
                                          <p:val>
                                            <p:strVal val="#ppt_h"/>
                                          </p:val>
                                        </p:tav>
                                      </p:tavLst>
                                    </p:anim>
                                    <p:animEffect transition="in" filter="fade">
                                      <p:cBhvr>
                                        <p:cTn id="43" dur="500"/>
                                        <p:tgtEl>
                                          <p:spTgt spid="29"/>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50"/>
                                        </p:tgtEl>
                                        <p:attrNameLst>
                                          <p:attrName>style.visibility</p:attrName>
                                        </p:attrNameLst>
                                      </p:cBhvr>
                                      <p:to>
                                        <p:strVal val="visible"/>
                                      </p:to>
                                    </p:set>
                                    <p:anim calcmode="lin" valueType="num">
                                      <p:cBhvr>
                                        <p:cTn id="46" dur="500" fill="hold"/>
                                        <p:tgtEl>
                                          <p:spTgt spid="50"/>
                                        </p:tgtEl>
                                        <p:attrNameLst>
                                          <p:attrName>ppt_w</p:attrName>
                                        </p:attrNameLst>
                                      </p:cBhvr>
                                      <p:tavLst>
                                        <p:tav tm="0">
                                          <p:val>
                                            <p:fltVal val="0"/>
                                          </p:val>
                                        </p:tav>
                                        <p:tav tm="100000">
                                          <p:val>
                                            <p:strVal val="#ppt_w"/>
                                          </p:val>
                                        </p:tav>
                                      </p:tavLst>
                                    </p:anim>
                                    <p:anim calcmode="lin" valueType="num">
                                      <p:cBhvr>
                                        <p:cTn id="47" dur="500" fill="hold"/>
                                        <p:tgtEl>
                                          <p:spTgt spid="50"/>
                                        </p:tgtEl>
                                        <p:attrNameLst>
                                          <p:attrName>ppt_h</p:attrName>
                                        </p:attrNameLst>
                                      </p:cBhvr>
                                      <p:tavLst>
                                        <p:tav tm="0">
                                          <p:val>
                                            <p:fltVal val="0"/>
                                          </p:val>
                                        </p:tav>
                                        <p:tav tm="100000">
                                          <p:val>
                                            <p:strVal val="#ppt_h"/>
                                          </p:val>
                                        </p:tav>
                                      </p:tavLst>
                                    </p:anim>
                                    <p:animEffect transition="in" filter="fade">
                                      <p:cBhvr>
                                        <p:cTn id="48" dur="500"/>
                                        <p:tgtEl>
                                          <p:spTgt spid="5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51"/>
                                        </p:tgtEl>
                                        <p:attrNameLst>
                                          <p:attrName>style.visibility</p:attrName>
                                        </p:attrNameLst>
                                      </p:cBhvr>
                                      <p:to>
                                        <p:strVal val="visible"/>
                                      </p:to>
                                    </p:set>
                                    <p:anim calcmode="lin" valueType="num">
                                      <p:cBhvr>
                                        <p:cTn id="51" dur="500" fill="hold"/>
                                        <p:tgtEl>
                                          <p:spTgt spid="51"/>
                                        </p:tgtEl>
                                        <p:attrNameLst>
                                          <p:attrName>ppt_w</p:attrName>
                                        </p:attrNameLst>
                                      </p:cBhvr>
                                      <p:tavLst>
                                        <p:tav tm="0">
                                          <p:val>
                                            <p:fltVal val="0"/>
                                          </p:val>
                                        </p:tav>
                                        <p:tav tm="100000">
                                          <p:val>
                                            <p:strVal val="#ppt_w"/>
                                          </p:val>
                                        </p:tav>
                                      </p:tavLst>
                                    </p:anim>
                                    <p:anim calcmode="lin" valueType="num">
                                      <p:cBhvr>
                                        <p:cTn id="52" dur="500" fill="hold"/>
                                        <p:tgtEl>
                                          <p:spTgt spid="51"/>
                                        </p:tgtEl>
                                        <p:attrNameLst>
                                          <p:attrName>ppt_h</p:attrName>
                                        </p:attrNameLst>
                                      </p:cBhvr>
                                      <p:tavLst>
                                        <p:tav tm="0">
                                          <p:val>
                                            <p:fltVal val="0"/>
                                          </p:val>
                                        </p:tav>
                                        <p:tav tm="100000">
                                          <p:val>
                                            <p:strVal val="#ppt_h"/>
                                          </p:val>
                                        </p:tav>
                                      </p:tavLst>
                                    </p:anim>
                                    <p:animEffect transition="in" filter="fade">
                                      <p:cBhvr>
                                        <p:cTn id="53" dur="500"/>
                                        <p:tgtEl>
                                          <p:spTgt spid="51"/>
                                        </p:tgtEl>
                                      </p:cBhvr>
                                    </p:animEffect>
                                  </p:childTnLst>
                                </p:cTn>
                              </p:par>
                            </p:childTnLst>
                          </p:cTn>
                        </p:par>
                      </p:childTnLst>
                    </p:cTn>
                  </p:par>
                  <p:par>
                    <p:cTn id="54" fill="hold">
                      <p:stCondLst>
                        <p:cond delay="indefinite"/>
                      </p:stCondLst>
                      <p:childTnLst>
                        <p:par>
                          <p:cTn id="55" fill="hold">
                            <p:stCondLst>
                              <p:cond delay="0"/>
                            </p:stCondLst>
                            <p:childTnLst>
                              <p:par>
                                <p:cTn id="56" presetID="53" presetClass="entr" presetSubtype="16" fill="hold" grpId="0" nodeType="clickEffect">
                                  <p:stCondLst>
                                    <p:cond delay="0"/>
                                  </p:stCondLst>
                                  <p:childTnLst>
                                    <p:set>
                                      <p:cBhvr>
                                        <p:cTn id="57" dur="1" fill="hold">
                                          <p:stCondLst>
                                            <p:cond delay="0"/>
                                          </p:stCondLst>
                                        </p:cTn>
                                        <p:tgtEl>
                                          <p:spTgt spid="30"/>
                                        </p:tgtEl>
                                        <p:attrNameLst>
                                          <p:attrName>style.visibility</p:attrName>
                                        </p:attrNameLst>
                                      </p:cBhvr>
                                      <p:to>
                                        <p:strVal val="visible"/>
                                      </p:to>
                                    </p:set>
                                    <p:anim calcmode="lin" valueType="num">
                                      <p:cBhvr>
                                        <p:cTn id="58" dur="500" fill="hold"/>
                                        <p:tgtEl>
                                          <p:spTgt spid="30"/>
                                        </p:tgtEl>
                                        <p:attrNameLst>
                                          <p:attrName>ppt_w</p:attrName>
                                        </p:attrNameLst>
                                      </p:cBhvr>
                                      <p:tavLst>
                                        <p:tav tm="0">
                                          <p:val>
                                            <p:fltVal val="0"/>
                                          </p:val>
                                        </p:tav>
                                        <p:tav tm="100000">
                                          <p:val>
                                            <p:strVal val="#ppt_w"/>
                                          </p:val>
                                        </p:tav>
                                      </p:tavLst>
                                    </p:anim>
                                    <p:anim calcmode="lin" valueType="num">
                                      <p:cBhvr>
                                        <p:cTn id="59" dur="500" fill="hold"/>
                                        <p:tgtEl>
                                          <p:spTgt spid="30"/>
                                        </p:tgtEl>
                                        <p:attrNameLst>
                                          <p:attrName>ppt_h</p:attrName>
                                        </p:attrNameLst>
                                      </p:cBhvr>
                                      <p:tavLst>
                                        <p:tav tm="0">
                                          <p:val>
                                            <p:fltVal val="0"/>
                                          </p:val>
                                        </p:tav>
                                        <p:tav tm="100000">
                                          <p:val>
                                            <p:strVal val="#ppt_h"/>
                                          </p:val>
                                        </p:tav>
                                      </p:tavLst>
                                    </p:anim>
                                    <p:animEffect transition="in" filter="fade">
                                      <p:cBhvr>
                                        <p:cTn id="6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31" grpId="0"/>
      <p:bldP spid="33" grpId="0"/>
      <p:bldP spid="50" grpId="0"/>
      <p:bldP spid="51"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8" name="FLYING IMPRESSION FID FEIZHAO    qq:1964271550"/>
          <p:cNvSpPr txBox="1"/>
          <p:nvPr/>
        </p:nvSpPr>
        <p:spPr>
          <a:xfrm>
            <a:off x="5178981" y="126856"/>
            <a:ext cx="1459230" cy="398780"/>
          </a:xfrm>
          <a:prstGeom prst="rect">
            <a:avLst/>
          </a:prstGeom>
          <a:noFill/>
        </p:spPr>
        <p:txBody>
          <a:bodyPr wrap="none" rtlCol="0">
            <a:spAutoFit/>
          </a:bodyPr>
          <a:lstStyle/>
          <a:p>
            <a:pPr algn="ctr"/>
            <a:r>
              <a:rPr lang="zh-CN" altLang="en-US" sz="2000" b="1" dirty="0">
                <a:solidFill>
                  <a:srgbClr val="364555"/>
                </a:solidFill>
                <a:latin typeface="方正隶变_GBK" panose="02000000000000000000" charset="-122"/>
                <a:ea typeface="方正隶变_GBK" panose="02000000000000000000" charset="-122"/>
              </a:rPr>
              <a:t>功能和效果</a:t>
            </a:r>
            <a:endParaRPr lang="zh-CN" altLang="en-US" sz="2000" b="1" dirty="0">
              <a:solidFill>
                <a:srgbClr val="364555"/>
              </a:solidFill>
              <a:latin typeface="方正隶变_GBK" panose="02000000000000000000" charset="-122"/>
              <a:ea typeface="方正隶变_GBK" panose="02000000000000000000" charset="-122"/>
            </a:endParaRPr>
          </a:p>
        </p:txBody>
      </p:sp>
      <p:sp>
        <p:nvSpPr>
          <p:cNvPr id="41" name="FLYING IMPRESSION FID FEIZHAO    qq:1964271550"/>
          <p:cNvSpPr txBox="1"/>
          <p:nvPr/>
        </p:nvSpPr>
        <p:spPr>
          <a:xfrm>
            <a:off x="7827949" y="1784531"/>
            <a:ext cx="1098541" cy="368300"/>
          </a:xfrm>
          <a:prstGeom prst="rect">
            <a:avLst/>
          </a:prstGeom>
          <a:noFill/>
        </p:spPr>
        <p:txBody>
          <a:bodyPr wrap="square" rtlCol="0">
            <a:spAutoFit/>
          </a:bodyPr>
          <a:lstStyle/>
          <a:p>
            <a:r>
              <a:rPr lang="zh-CN" altLang="en-US" dirty="0">
                <a:solidFill>
                  <a:srgbClr val="33C3AB"/>
                </a:solidFill>
                <a:latin typeface="方正隶变_GBK" panose="02000000000000000000" charset="-122"/>
                <a:ea typeface="方正隶变_GBK" panose="02000000000000000000" charset="-122"/>
              </a:rPr>
              <a:t>网站首页</a:t>
            </a:r>
            <a:endParaRPr lang="zh-CN" altLang="en-US" dirty="0">
              <a:solidFill>
                <a:srgbClr val="33C3AB"/>
              </a:solidFill>
              <a:latin typeface="方正隶变_GBK" panose="02000000000000000000" charset="-122"/>
              <a:ea typeface="方正隶变_GBK" panose="02000000000000000000" charset="-122"/>
            </a:endParaRPr>
          </a:p>
        </p:txBody>
      </p:sp>
      <p:sp>
        <p:nvSpPr>
          <p:cNvPr id="42" name="FLYING IMPRESSION FID FEIZHAO    qq:1964271550"/>
          <p:cNvSpPr txBox="1"/>
          <p:nvPr/>
        </p:nvSpPr>
        <p:spPr>
          <a:xfrm>
            <a:off x="7827949" y="2153863"/>
            <a:ext cx="2791385" cy="1209675"/>
          </a:xfrm>
          <a:prstGeom prst="rect">
            <a:avLst/>
          </a:prstGeom>
          <a:noFill/>
        </p:spPr>
        <p:txBody>
          <a:bodyPr wrap="square" rtlCol="0">
            <a:spAutoFit/>
          </a:bodyPr>
          <a:lstStyle/>
          <a:p>
            <a:pP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首页信息</a:t>
            </a:r>
            <a:endParaRPr lang="zh-CN" altLang="en-US" sz="1400" dirty="0">
              <a:solidFill>
                <a:schemeClr val="bg2">
                  <a:lumMod val="25000"/>
                </a:schemeClr>
              </a:solidFill>
              <a:latin typeface="方正隶变_GBK" panose="02000000000000000000" charset="-122"/>
              <a:ea typeface="方正隶变_GBK" panose="02000000000000000000" charset="-122"/>
            </a:endParaRPr>
          </a:p>
          <a:p>
            <a:pP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投资理财</a:t>
            </a:r>
            <a:endParaRPr lang="zh-CN" altLang="en-US" sz="1400" dirty="0">
              <a:solidFill>
                <a:schemeClr val="bg2">
                  <a:lumMod val="25000"/>
                </a:schemeClr>
              </a:solidFill>
              <a:latin typeface="方正隶变_GBK" panose="02000000000000000000" charset="-122"/>
              <a:ea typeface="方正隶变_GBK" panose="02000000000000000000" charset="-122"/>
            </a:endParaRPr>
          </a:p>
          <a:p>
            <a:pP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安全保障</a:t>
            </a:r>
            <a:endParaRPr lang="zh-CN" altLang="en-US" sz="1400" dirty="0">
              <a:solidFill>
                <a:schemeClr val="bg2">
                  <a:lumMod val="25000"/>
                </a:schemeClr>
              </a:solidFill>
              <a:latin typeface="方正隶变_GBK" panose="02000000000000000000" charset="-122"/>
              <a:ea typeface="方正隶变_GBK" panose="02000000000000000000" charset="-122"/>
            </a:endParaRPr>
          </a:p>
          <a:p>
            <a:pP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公司介绍</a:t>
            </a:r>
            <a:endParaRPr lang="zh-CN" altLang="en-US" sz="1400" dirty="0">
              <a:solidFill>
                <a:schemeClr val="bg2">
                  <a:lumMod val="25000"/>
                </a:schemeClr>
              </a:solidFill>
              <a:latin typeface="方正隶变_GBK" panose="02000000000000000000" charset="-122"/>
              <a:ea typeface="方正隶变_GBK" panose="02000000000000000000" charset="-122"/>
            </a:endParaRPr>
          </a:p>
        </p:txBody>
      </p:sp>
      <p:sp>
        <p:nvSpPr>
          <p:cNvPr id="43" name="FLYING IMPRESSION FID FEIZHAO    qq:1964271550"/>
          <p:cNvSpPr txBox="1"/>
          <p:nvPr/>
        </p:nvSpPr>
        <p:spPr>
          <a:xfrm>
            <a:off x="7827949" y="4325695"/>
            <a:ext cx="1098541" cy="368300"/>
          </a:xfrm>
          <a:prstGeom prst="rect">
            <a:avLst/>
          </a:prstGeom>
          <a:noFill/>
        </p:spPr>
        <p:txBody>
          <a:bodyPr wrap="square" rtlCol="0">
            <a:spAutoFit/>
          </a:bodyPr>
          <a:lstStyle/>
          <a:p>
            <a:r>
              <a:rPr lang="zh-CN" altLang="en-US" dirty="0">
                <a:solidFill>
                  <a:srgbClr val="364555"/>
                </a:solidFill>
                <a:latin typeface="微软雅黑" panose="020B0503020204020204" pitchFamily="34" charset="-122"/>
                <a:ea typeface="微软雅黑" panose="020B0503020204020204" pitchFamily="34" charset="-122"/>
              </a:rPr>
              <a:t>管理</a:t>
            </a:r>
            <a:r>
              <a:rPr lang="zh-CN" altLang="en-US" dirty="0">
                <a:solidFill>
                  <a:srgbClr val="364555"/>
                </a:solidFill>
                <a:latin typeface="方正隶变_GBK" panose="02000000000000000000" charset="-122"/>
                <a:ea typeface="方正隶变_GBK" panose="02000000000000000000" charset="-122"/>
              </a:rPr>
              <a:t>中心</a:t>
            </a:r>
            <a:endParaRPr lang="zh-CN" altLang="en-US" dirty="0">
              <a:solidFill>
                <a:srgbClr val="364555"/>
              </a:solidFill>
              <a:latin typeface="方正隶变_GBK" panose="02000000000000000000" charset="-122"/>
              <a:ea typeface="方正隶变_GBK" panose="02000000000000000000" charset="-122"/>
            </a:endParaRPr>
          </a:p>
        </p:txBody>
      </p:sp>
      <p:sp>
        <p:nvSpPr>
          <p:cNvPr id="44" name="FLYING IMPRESSION FID FEIZHAO    qq:1964271550"/>
          <p:cNvSpPr txBox="1"/>
          <p:nvPr/>
        </p:nvSpPr>
        <p:spPr>
          <a:xfrm>
            <a:off x="7827949" y="4695027"/>
            <a:ext cx="2791385" cy="929640"/>
          </a:xfrm>
          <a:prstGeom prst="rect">
            <a:avLst/>
          </a:prstGeom>
          <a:noFill/>
        </p:spPr>
        <p:txBody>
          <a:bodyPr wrap="square" rtlCol="0">
            <a:spAutoFit/>
          </a:bodyPr>
          <a:lstStyle/>
          <a:p>
            <a:pP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用户管理</a:t>
            </a:r>
            <a:endParaRPr lang="zh-CN" altLang="en-US" sz="1400" dirty="0">
              <a:solidFill>
                <a:schemeClr val="bg2">
                  <a:lumMod val="25000"/>
                </a:schemeClr>
              </a:solidFill>
              <a:latin typeface="方正隶变_GBK" panose="02000000000000000000" charset="-122"/>
              <a:ea typeface="方正隶变_GBK" panose="02000000000000000000" charset="-122"/>
            </a:endParaRPr>
          </a:p>
          <a:p>
            <a:pP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投资管理</a:t>
            </a:r>
            <a:endParaRPr lang="zh-CN" altLang="en-US" sz="1400" dirty="0">
              <a:solidFill>
                <a:schemeClr val="bg2">
                  <a:lumMod val="25000"/>
                </a:schemeClr>
              </a:solidFill>
              <a:latin typeface="方正隶变_GBK" panose="02000000000000000000" charset="-122"/>
              <a:ea typeface="方正隶变_GBK" panose="02000000000000000000" charset="-122"/>
            </a:endParaRPr>
          </a:p>
          <a:p>
            <a:pP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其他管理</a:t>
            </a:r>
            <a:r>
              <a:rPr lang="en-US" altLang="zh-CN" sz="1400" dirty="0">
                <a:solidFill>
                  <a:schemeClr val="bg2">
                    <a:lumMod val="25000"/>
                  </a:schemeClr>
                </a:solidFill>
                <a:latin typeface="方正隶变_GBK" panose="02000000000000000000" charset="-122"/>
                <a:ea typeface="方正隶变_GBK" panose="02000000000000000000" charset="-122"/>
              </a:rPr>
              <a:t>.</a:t>
            </a:r>
            <a:endParaRPr lang="en-US" altLang="zh-CN" sz="1400" dirty="0">
              <a:solidFill>
                <a:schemeClr val="bg2">
                  <a:lumMod val="25000"/>
                </a:schemeClr>
              </a:solidFill>
              <a:latin typeface="方正隶变_GBK" panose="02000000000000000000" charset="-122"/>
              <a:ea typeface="方正隶变_GBK" panose="02000000000000000000" charset="-122"/>
            </a:endParaRPr>
          </a:p>
        </p:txBody>
      </p:sp>
      <p:sp>
        <p:nvSpPr>
          <p:cNvPr id="45" name="FLYING IMPRESSION FID FEIZHAO    qq:1964271550"/>
          <p:cNvSpPr txBox="1"/>
          <p:nvPr/>
        </p:nvSpPr>
        <p:spPr>
          <a:xfrm>
            <a:off x="3292518" y="1784531"/>
            <a:ext cx="1098541" cy="368300"/>
          </a:xfrm>
          <a:prstGeom prst="rect">
            <a:avLst/>
          </a:prstGeom>
          <a:noFill/>
        </p:spPr>
        <p:txBody>
          <a:bodyPr wrap="square" rtlCol="0">
            <a:spAutoFit/>
          </a:bodyPr>
          <a:lstStyle/>
          <a:p>
            <a:pPr algn="r"/>
            <a:r>
              <a:rPr lang="zh-CN" altLang="en-US" dirty="0">
                <a:solidFill>
                  <a:srgbClr val="EB5F56"/>
                </a:solidFill>
                <a:latin typeface="方正隶变_GBK" panose="02000000000000000000" charset="-122"/>
                <a:ea typeface="方正隶变_GBK" panose="02000000000000000000" charset="-122"/>
              </a:rPr>
              <a:t>用户</a:t>
            </a:r>
            <a:r>
              <a:rPr lang="zh-CN" altLang="en-US" dirty="0">
                <a:solidFill>
                  <a:srgbClr val="EB5F56"/>
                </a:solidFill>
                <a:latin typeface="微软雅黑" panose="020B0503020204020204" pitchFamily="34" charset="-122"/>
                <a:ea typeface="微软雅黑" panose="020B0503020204020204" pitchFamily="34" charset="-122"/>
              </a:rPr>
              <a:t>中心</a:t>
            </a:r>
            <a:endParaRPr lang="zh-CN" altLang="en-US" dirty="0">
              <a:solidFill>
                <a:srgbClr val="EB5F56"/>
              </a:solidFill>
              <a:latin typeface="微软雅黑" panose="020B0503020204020204" pitchFamily="34" charset="-122"/>
              <a:ea typeface="微软雅黑" panose="020B0503020204020204" pitchFamily="34" charset="-122"/>
            </a:endParaRPr>
          </a:p>
        </p:txBody>
      </p:sp>
      <p:sp>
        <p:nvSpPr>
          <p:cNvPr id="46" name="FLYING IMPRESSION FID FEIZHAO    qq:1964271550"/>
          <p:cNvSpPr txBox="1"/>
          <p:nvPr/>
        </p:nvSpPr>
        <p:spPr>
          <a:xfrm>
            <a:off x="1572663" y="2153863"/>
            <a:ext cx="2818396" cy="1209675"/>
          </a:xfrm>
          <a:prstGeom prst="rect">
            <a:avLst/>
          </a:prstGeom>
          <a:noFill/>
        </p:spPr>
        <p:txBody>
          <a:bodyPr wrap="square" rtlCol="0">
            <a:spAutoFit/>
          </a:bodyPr>
          <a:lstStyle/>
          <a:p>
            <a:pPr algn="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用户登录和注册</a:t>
            </a:r>
            <a:endParaRPr lang="zh-CN" altLang="en-US" sz="1400" dirty="0">
              <a:solidFill>
                <a:schemeClr val="bg2">
                  <a:lumMod val="25000"/>
                </a:schemeClr>
              </a:solidFill>
              <a:latin typeface="方正隶变_GBK" panose="02000000000000000000" charset="-122"/>
              <a:ea typeface="方正隶变_GBK" panose="02000000000000000000" charset="-122"/>
            </a:endParaRPr>
          </a:p>
          <a:p>
            <a:pPr algn="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完善个人资料</a:t>
            </a:r>
            <a:endParaRPr lang="zh-CN" altLang="en-US" sz="1400" dirty="0">
              <a:solidFill>
                <a:schemeClr val="bg2">
                  <a:lumMod val="25000"/>
                </a:schemeClr>
              </a:solidFill>
              <a:latin typeface="方正隶变_GBK" panose="02000000000000000000" charset="-122"/>
              <a:ea typeface="方正隶变_GBK" panose="02000000000000000000" charset="-122"/>
            </a:endParaRPr>
          </a:p>
          <a:p>
            <a:pPr algn="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借款和投资</a:t>
            </a:r>
            <a:endParaRPr lang="zh-CN" altLang="en-US" sz="1400" dirty="0">
              <a:solidFill>
                <a:schemeClr val="bg2">
                  <a:lumMod val="25000"/>
                </a:schemeClr>
              </a:solidFill>
              <a:latin typeface="方正隶变_GBK" panose="02000000000000000000" charset="-122"/>
              <a:ea typeface="方正隶变_GBK" panose="02000000000000000000" charset="-122"/>
            </a:endParaRPr>
          </a:p>
          <a:p>
            <a:pPr algn="r">
              <a:lnSpc>
                <a:spcPct val="130000"/>
              </a:lnSpc>
            </a:pPr>
            <a:r>
              <a:rPr lang="zh-CN" altLang="zh-CN" sz="1400" dirty="0">
                <a:solidFill>
                  <a:schemeClr val="bg2">
                    <a:lumMod val="25000"/>
                  </a:schemeClr>
                </a:solidFill>
                <a:latin typeface="方正隶变_GBK" panose="02000000000000000000" charset="-122"/>
                <a:ea typeface="方正隶变_GBK" panose="02000000000000000000" charset="-122"/>
              </a:rPr>
              <a:t>推荐好友</a:t>
            </a:r>
            <a:r>
              <a:rPr lang="en-US" altLang="zh-CN" sz="1400" dirty="0">
                <a:solidFill>
                  <a:schemeClr val="bg2">
                    <a:lumMod val="25000"/>
                  </a:schemeClr>
                </a:solidFill>
                <a:latin typeface="方正隶变_GBK" panose="02000000000000000000" charset="-122"/>
                <a:ea typeface="方正隶变_GBK" panose="02000000000000000000" charset="-122"/>
              </a:rPr>
              <a:t>.</a:t>
            </a:r>
            <a:endParaRPr lang="en-US" altLang="zh-CN" sz="1400" dirty="0">
              <a:solidFill>
                <a:schemeClr val="bg2">
                  <a:lumMod val="25000"/>
                </a:schemeClr>
              </a:solidFill>
              <a:latin typeface="方正隶变_GBK" panose="02000000000000000000" charset="-122"/>
              <a:ea typeface="方正隶变_GBK" panose="02000000000000000000" charset="-122"/>
            </a:endParaRPr>
          </a:p>
        </p:txBody>
      </p:sp>
      <p:sp>
        <p:nvSpPr>
          <p:cNvPr id="47" name="FLYING IMPRESSION FID FEIZHAO    qq:1964271550"/>
          <p:cNvSpPr txBox="1"/>
          <p:nvPr/>
        </p:nvSpPr>
        <p:spPr>
          <a:xfrm>
            <a:off x="3292518" y="4325695"/>
            <a:ext cx="1098541" cy="368300"/>
          </a:xfrm>
          <a:prstGeom prst="rect">
            <a:avLst/>
          </a:prstGeom>
          <a:noFill/>
        </p:spPr>
        <p:txBody>
          <a:bodyPr wrap="square" rtlCol="0">
            <a:spAutoFit/>
          </a:bodyPr>
          <a:lstStyle/>
          <a:p>
            <a:pPr algn="r"/>
            <a:r>
              <a:rPr lang="zh-CN" altLang="en-US" dirty="0">
                <a:solidFill>
                  <a:srgbClr val="FCB030"/>
                </a:solidFill>
                <a:latin typeface="微软雅黑" panose="020B0503020204020204" pitchFamily="34" charset="-122"/>
                <a:ea typeface="微软雅黑" panose="020B0503020204020204" pitchFamily="34" charset="-122"/>
              </a:rPr>
              <a:t>合作</a:t>
            </a:r>
            <a:r>
              <a:rPr lang="zh-CN" altLang="en-US" dirty="0">
                <a:solidFill>
                  <a:srgbClr val="FCB030"/>
                </a:solidFill>
                <a:latin typeface="方正隶变_GBK" panose="02000000000000000000" charset="-122"/>
                <a:ea typeface="方正隶变_GBK" panose="02000000000000000000" charset="-122"/>
              </a:rPr>
              <a:t>伙伴</a:t>
            </a:r>
            <a:endParaRPr lang="zh-CN" altLang="en-US" dirty="0">
              <a:solidFill>
                <a:srgbClr val="FCB030"/>
              </a:solidFill>
              <a:latin typeface="方正隶变_GBK" panose="02000000000000000000" charset="-122"/>
              <a:ea typeface="方正隶变_GBK" panose="02000000000000000000" charset="-122"/>
            </a:endParaRPr>
          </a:p>
        </p:txBody>
      </p:sp>
      <p:sp>
        <p:nvSpPr>
          <p:cNvPr id="48" name="FLYING IMPRESSION FID FEIZHAO    qq:1964271550"/>
          <p:cNvSpPr txBox="1"/>
          <p:nvPr/>
        </p:nvSpPr>
        <p:spPr>
          <a:xfrm>
            <a:off x="1572663" y="4695027"/>
            <a:ext cx="2818396" cy="929640"/>
          </a:xfrm>
          <a:prstGeom prst="rect">
            <a:avLst/>
          </a:prstGeom>
          <a:noFill/>
        </p:spPr>
        <p:txBody>
          <a:bodyPr wrap="square" rtlCol="0">
            <a:spAutoFit/>
          </a:bodyPr>
          <a:lstStyle/>
          <a:p>
            <a:pPr algn="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合作机构</a:t>
            </a:r>
            <a:endParaRPr lang="zh-CN" altLang="en-US" sz="1400" dirty="0">
              <a:solidFill>
                <a:schemeClr val="bg2">
                  <a:lumMod val="25000"/>
                </a:schemeClr>
              </a:solidFill>
              <a:latin typeface="方正隶变_GBK" panose="02000000000000000000" charset="-122"/>
              <a:ea typeface="方正隶变_GBK" panose="02000000000000000000" charset="-122"/>
            </a:endParaRPr>
          </a:p>
          <a:p>
            <a:pPr algn="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友情链接</a:t>
            </a:r>
            <a:endParaRPr lang="zh-CN" altLang="en-US" sz="1400" dirty="0">
              <a:solidFill>
                <a:schemeClr val="bg2">
                  <a:lumMod val="25000"/>
                </a:schemeClr>
              </a:solidFill>
              <a:latin typeface="方正隶变_GBK" panose="02000000000000000000" charset="-122"/>
              <a:ea typeface="方正隶变_GBK" panose="02000000000000000000" charset="-122"/>
            </a:endParaRPr>
          </a:p>
          <a:p>
            <a:pPr algn="r">
              <a:lnSpc>
                <a:spcPct val="130000"/>
              </a:lnSpc>
            </a:pPr>
            <a:r>
              <a:rPr lang="zh-CN" altLang="en-US" sz="1400" dirty="0">
                <a:solidFill>
                  <a:schemeClr val="bg2">
                    <a:lumMod val="25000"/>
                  </a:schemeClr>
                </a:solidFill>
                <a:latin typeface="方正隶变_GBK" panose="02000000000000000000" charset="-122"/>
                <a:ea typeface="方正隶变_GBK" panose="02000000000000000000" charset="-122"/>
              </a:rPr>
              <a:t>其他</a:t>
            </a:r>
            <a:r>
              <a:rPr lang="en-US" altLang="zh-CN" sz="1400" dirty="0">
                <a:solidFill>
                  <a:schemeClr val="bg2">
                    <a:lumMod val="25000"/>
                  </a:schemeClr>
                </a:solidFill>
                <a:latin typeface="方正隶变_GBK" panose="02000000000000000000" charset="-122"/>
                <a:ea typeface="方正隶变_GBK" panose="02000000000000000000" charset="-122"/>
              </a:rPr>
              <a:t>.</a:t>
            </a:r>
            <a:endParaRPr lang="en-US" altLang="zh-CN" sz="1400" dirty="0">
              <a:solidFill>
                <a:schemeClr val="bg2">
                  <a:lumMod val="25000"/>
                </a:schemeClr>
              </a:solidFill>
              <a:latin typeface="方正隶变_GBK" panose="02000000000000000000" charset="-122"/>
              <a:ea typeface="方正隶变_GBK" panose="02000000000000000000" charset="-122"/>
            </a:endParaRPr>
          </a:p>
        </p:txBody>
      </p:sp>
      <p:sp>
        <p:nvSpPr>
          <p:cNvPr id="49" name="FLYING IMPRESSION FID FEIZHAO    qq:1964271550"/>
          <p:cNvSpPr/>
          <p:nvPr/>
        </p:nvSpPr>
        <p:spPr bwMode="auto">
          <a:xfrm rot="2700000">
            <a:off x="4512807" y="2273804"/>
            <a:ext cx="1825625" cy="1462088"/>
          </a:xfrm>
          <a:prstGeom prst="roundRect">
            <a:avLst/>
          </a:prstGeom>
          <a:solidFill>
            <a:srgbClr val="EB5F56"/>
          </a:solidFill>
          <a:ln>
            <a:noFill/>
          </a:ln>
        </p:spPr>
        <p:txBody>
          <a:bodyPr vert="horz" wrap="square" lIns="91440" tIns="45720" rIns="91440" bIns="45720" numCol="1" anchor="t" anchorCtr="0" compatLnSpc="1"/>
          <a:lstStyle/>
          <a:p>
            <a:endParaRPr lang="zh-CN" altLang="en-US">
              <a:solidFill>
                <a:schemeClr val="bg1"/>
              </a:solidFill>
            </a:endParaRPr>
          </a:p>
        </p:txBody>
      </p:sp>
      <p:sp>
        <p:nvSpPr>
          <p:cNvPr id="52" name="FLYING IMPRESSION FID FEIZHAO    qq:1964271550"/>
          <p:cNvSpPr/>
          <p:nvPr/>
        </p:nvSpPr>
        <p:spPr bwMode="auto">
          <a:xfrm rot="2700000">
            <a:off x="6056440" y="2091473"/>
            <a:ext cx="1460500" cy="1825625"/>
          </a:xfrm>
          <a:prstGeom prst="roundRect">
            <a:avLst/>
          </a:prstGeom>
          <a:solidFill>
            <a:srgbClr val="33C3AB"/>
          </a:solidFill>
          <a:ln>
            <a:noFill/>
          </a:ln>
        </p:spPr>
        <p:txBody>
          <a:bodyPr vert="horz" wrap="square" lIns="91440" tIns="45720" rIns="91440" bIns="45720" numCol="1" anchor="t" anchorCtr="0" compatLnSpc="1"/>
          <a:lstStyle/>
          <a:p>
            <a:endParaRPr lang="zh-CN" altLang="en-US">
              <a:solidFill>
                <a:schemeClr val="bg1"/>
              </a:solidFill>
            </a:endParaRPr>
          </a:p>
        </p:txBody>
      </p:sp>
      <p:sp>
        <p:nvSpPr>
          <p:cNvPr id="53" name="FLYING IMPRESSION FID FEIZHAO    qq:1964271550"/>
          <p:cNvSpPr/>
          <p:nvPr/>
        </p:nvSpPr>
        <p:spPr bwMode="auto">
          <a:xfrm rot="2700000">
            <a:off x="5873316" y="3634312"/>
            <a:ext cx="1825625" cy="1462088"/>
          </a:xfrm>
          <a:prstGeom prst="roundRect">
            <a:avLst/>
          </a:prstGeom>
          <a:solidFill>
            <a:srgbClr val="364555"/>
          </a:solidFill>
          <a:ln>
            <a:noFill/>
          </a:ln>
        </p:spPr>
        <p:txBody>
          <a:bodyPr vert="horz" wrap="square" lIns="91440" tIns="45720" rIns="91440" bIns="45720" numCol="1" anchor="t" anchorCtr="0" compatLnSpc="1"/>
          <a:lstStyle/>
          <a:p>
            <a:endParaRPr lang="zh-CN" altLang="en-US">
              <a:solidFill>
                <a:schemeClr val="bg1"/>
              </a:solidFill>
            </a:endParaRPr>
          </a:p>
        </p:txBody>
      </p:sp>
      <p:sp>
        <p:nvSpPr>
          <p:cNvPr id="54" name="FLYING IMPRESSION FID FEIZHAO    qq:1964271550"/>
          <p:cNvSpPr/>
          <p:nvPr/>
        </p:nvSpPr>
        <p:spPr bwMode="auto">
          <a:xfrm rot="2700000">
            <a:off x="4671104" y="3476808"/>
            <a:ext cx="1460500" cy="1825625"/>
          </a:xfrm>
          <a:prstGeom prst="roundRect">
            <a:avLst/>
          </a:prstGeom>
          <a:solidFill>
            <a:srgbClr val="FCB030"/>
          </a:solidFill>
          <a:ln>
            <a:noFill/>
          </a:ln>
        </p:spPr>
        <p:txBody>
          <a:bodyPr vert="horz" wrap="square" lIns="91440" tIns="45720" rIns="91440" bIns="45720" numCol="1" anchor="t" anchorCtr="0" compatLnSpc="1"/>
          <a:lstStyle/>
          <a:p>
            <a:endParaRPr lang="zh-CN" altLang="en-US">
              <a:solidFill>
                <a:schemeClr val="bg1"/>
              </a:solidFill>
            </a:endParaRPr>
          </a:p>
        </p:txBody>
      </p:sp>
      <p:sp>
        <p:nvSpPr>
          <p:cNvPr id="55" name="FLYING IMPRESSION FID FEIZHAO    qq:1964271550"/>
          <p:cNvSpPr txBox="1"/>
          <p:nvPr/>
        </p:nvSpPr>
        <p:spPr>
          <a:xfrm>
            <a:off x="6235770" y="2587136"/>
            <a:ext cx="1098541" cy="829945"/>
          </a:xfrm>
          <a:prstGeom prst="rect">
            <a:avLst/>
          </a:prstGeom>
          <a:noFill/>
        </p:spPr>
        <p:txBody>
          <a:bodyPr wrap="square" rtlCol="0">
            <a:spAutoFit/>
          </a:bodyPr>
          <a:lstStyle/>
          <a:p>
            <a:pPr algn="ctr"/>
            <a:r>
              <a:rPr lang="zh-CN" altLang="en-US" sz="4800" b="1" dirty="0">
                <a:solidFill>
                  <a:schemeClr val="bg1"/>
                </a:solidFill>
                <a:latin typeface="方正隶变_GBK" panose="02000000000000000000" charset="-122"/>
                <a:ea typeface="方正隶变_GBK" panose="02000000000000000000" charset="-122"/>
              </a:rPr>
              <a:t>能</a:t>
            </a:r>
            <a:endParaRPr lang="zh-CN" altLang="en-US" sz="4800" b="1" dirty="0">
              <a:solidFill>
                <a:schemeClr val="bg1"/>
              </a:solidFill>
              <a:latin typeface="方正隶变_GBK" panose="02000000000000000000" charset="-122"/>
              <a:ea typeface="方正隶变_GBK" panose="02000000000000000000" charset="-122"/>
            </a:endParaRPr>
          </a:p>
        </p:txBody>
      </p:sp>
      <p:sp>
        <p:nvSpPr>
          <p:cNvPr id="56" name="FLYING IMPRESSION FID FEIZHAO    qq:1964271550"/>
          <p:cNvSpPr txBox="1"/>
          <p:nvPr/>
        </p:nvSpPr>
        <p:spPr>
          <a:xfrm>
            <a:off x="4850435" y="3972472"/>
            <a:ext cx="1098541" cy="829945"/>
          </a:xfrm>
          <a:prstGeom prst="rect">
            <a:avLst/>
          </a:prstGeom>
          <a:noFill/>
        </p:spPr>
        <p:txBody>
          <a:bodyPr wrap="square" rtlCol="0">
            <a:spAutoFit/>
          </a:bodyPr>
          <a:lstStyle/>
          <a:p>
            <a:pPr algn="ctr"/>
            <a:r>
              <a:rPr lang="zh-CN" altLang="en-US" sz="4800" b="1" dirty="0">
                <a:solidFill>
                  <a:schemeClr val="bg1"/>
                </a:solidFill>
                <a:latin typeface="方正隶变_GBK" panose="02000000000000000000" charset="-122"/>
                <a:ea typeface="方正隶变_GBK" panose="02000000000000000000" charset="-122"/>
              </a:rPr>
              <a:t>效</a:t>
            </a:r>
            <a:endParaRPr lang="zh-CN" altLang="en-US" sz="4800" b="1" dirty="0">
              <a:solidFill>
                <a:schemeClr val="bg1"/>
              </a:solidFill>
              <a:latin typeface="方正隶变_GBK" panose="02000000000000000000" charset="-122"/>
              <a:ea typeface="方正隶变_GBK" panose="02000000000000000000" charset="-122"/>
            </a:endParaRPr>
          </a:p>
        </p:txBody>
      </p:sp>
      <p:sp>
        <p:nvSpPr>
          <p:cNvPr id="57" name="FLYING IMPRESSION FID FEIZHAO    qq:1964271550"/>
          <p:cNvSpPr txBox="1"/>
          <p:nvPr/>
        </p:nvSpPr>
        <p:spPr>
          <a:xfrm>
            <a:off x="6236858" y="3949857"/>
            <a:ext cx="1098541" cy="829945"/>
          </a:xfrm>
          <a:prstGeom prst="rect">
            <a:avLst/>
          </a:prstGeom>
          <a:noFill/>
        </p:spPr>
        <p:txBody>
          <a:bodyPr wrap="square" rtlCol="0">
            <a:spAutoFit/>
          </a:bodyPr>
          <a:lstStyle/>
          <a:p>
            <a:pPr algn="ctr"/>
            <a:r>
              <a:rPr lang="zh-CN" altLang="en-US" sz="4800" b="1" dirty="0">
                <a:solidFill>
                  <a:schemeClr val="bg1"/>
                </a:solidFill>
                <a:latin typeface="方正隶变_GBK" panose="02000000000000000000" charset="-122"/>
                <a:ea typeface="方正隶变_GBK" panose="02000000000000000000" charset="-122"/>
              </a:rPr>
              <a:t>果</a:t>
            </a:r>
            <a:endParaRPr lang="zh-CN" altLang="en-US" sz="4800" b="1" dirty="0">
              <a:solidFill>
                <a:schemeClr val="bg1"/>
              </a:solidFill>
              <a:latin typeface="方正隶变_GBK" panose="02000000000000000000" charset="-122"/>
              <a:ea typeface="方正隶变_GBK" panose="02000000000000000000" charset="-122"/>
            </a:endParaRPr>
          </a:p>
        </p:txBody>
      </p:sp>
      <p:sp>
        <p:nvSpPr>
          <p:cNvPr id="58" name="FLYING IMPRESSION FID FEIZHAO    qq:1964271550"/>
          <p:cNvSpPr txBox="1"/>
          <p:nvPr/>
        </p:nvSpPr>
        <p:spPr>
          <a:xfrm>
            <a:off x="4873551" y="2586551"/>
            <a:ext cx="1098541" cy="829945"/>
          </a:xfrm>
          <a:prstGeom prst="rect">
            <a:avLst/>
          </a:prstGeom>
          <a:noFill/>
        </p:spPr>
        <p:txBody>
          <a:bodyPr wrap="square" rtlCol="0">
            <a:spAutoFit/>
          </a:bodyPr>
          <a:lstStyle/>
          <a:p>
            <a:pPr algn="ctr"/>
            <a:r>
              <a:rPr lang="zh-CN" altLang="en-US" sz="4800" b="1" dirty="0">
                <a:solidFill>
                  <a:schemeClr val="bg1"/>
                </a:solidFill>
                <a:latin typeface="方正隶变_GBK" panose="02000000000000000000" charset="-122"/>
                <a:ea typeface="方正隶变_GBK" panose="02000000000000000000" charset="-122"/>
              </a:rPr>
              <a:t>功</a:t>
            </a:r>
            <a:endParaRPr lang="zh-CN" altLang="en-US" sz="4800" b="1" dirty="0">
              <a:solidFill>
                <a:schemeClr val="bg1"/>
              </a:solidFill>
              <a:latin typeface="方正隶变_GBK" panose="02000000000000000000" charset="-122"/>
              <a:ea typeface="方正隶变_GBK" panose="02000000000000000000" charset="-122"/>
            </a:endParaRPr>
          </a:p>
        </p:txBody>
      </p:sp>
      <p:sp>
        <p:nvSpPr>
          <p:cNvPr id="60" name="FLYING IMPRESSION FID FEIZHAO    qq:1964271550"/>
          <p:cNvSpPr/>
          <p:nvPr/>
        </p:nvSpPr>
        <p:spPr>
          <a:xfrm>
            <a:off x="4794263" y="3318740"/>
            <a:ext cx="1372328" cy="779062"/>
          </a:xfrm>
          <a:custGeom>
            <a:avLst/>
            <a:gdLst>
              <a:gd name="connsiteX0" fmla="*/ 0 w 1624676"/>
              <a:gd name="connsiteY0" fmla="*/ 0 h 711399"/>
              <a:gd name="connsiteX1" fmla="*/ 1624676 w 1624676"/>
              <a:gd name="connsiteY1" fmla="*/ 0 h 711399"/>
              <a:gd name="connsiteX2" fmla="*/ 984649 w 1624676"/>
              <a:gd name="connsiteY2" fmla="*/ 640026 h 711399"/>
              <a:gd name="connsiteX3" fmla="*/ 640025 w 1624676"/>
              <a:gd name="connsiteY3" fmla="*/ 640026 h 711399"/>
              <a:gd name="connsiteX4" fmla="*/ 0 w 1624676"/>
              <a:gd name="connsiteY4" fmla="*/ 0 h 711399"/>
              <a:gd name="connsiteX0-1" fmla="*/ 0 w 1624676"/>
              <a:gd name="connsiteY0-2" fmla="*/ 67663 h 779062"/>
              <a:gd name="connsiteX1-3" fmla="*/ 778439 w 1624676"/>
              <a:gd name="connsiteY1-4" fmla="*/ 0 h 779062"/>
              <a:gd name="connsiteX2-5" fmla="*/ 1624676 w 1624676"/>
              <a:gd name="connsiteY2-6" fmla="*/ 67663 h 779062"/>
              <a:gd name="connsiteX3-7" fmla="*/ 984649 w 1624676"/>
              <a:gd name="connsiteY3-8" fmla="*/ 707689 h 779062"/>
              <a:gd name="connsiteX4-9" fmla="*/ 640025 w 1624676"/>
              <a:gd name="connsiteY4-10" fmla="*/ 707689 h 779062"/>
              <a:gd name="connsiteX5" fmla="*/ 0 w 1624676"/>
              <a:gd name="connsiteY5" fmla="*/ 67663 h 779062"/>
              <a:gd name="connsiteX0-11" fmla="*/ 0 w 1624676"/>
              <a:gd name="connsiteY0-12" fmla="*/ 67663 h 779062"/>
              <a:gd name="connsiteX1-13" fmla="*/ 778439 w 1624676"/>
              <a:gd name="connsiteY1-14" fmla="*/ 0 h 779062"/>
              <a:gd name="connsiteX2-15" fmla="*/ 1624676 w 1624676"/>
              <a:gd name="connsiteY2-16" fmla="*/ 67663 h 779062"/>
              <a:gd name="connsiteX3-17" fmla="*/ 1372328 w 1624676"/>
              <a:gd name="connsiteY3-18" fmla="*/ 311085 h 779062"/>
              <a:gd name="connsiteX4-19" fmla="*/ 984649 w 1624676"/>
              <a:gd name="connsiteY4-20" fmla="*/ 707689 h 779062"/>
              <a:gd name="connsiteX5-21" fmla="*/ 640025 w 1624676"/>
              <a:gd name="connsiteY5-22" fmla="*/ 707689 h 779062"/>
              <a:gd name="connsiteX6" fmla="*/ 0 w 1624676"/>
              <a:gd name="connsiteY6" fmla="*/ 67663 h 779062"/>
              <a:gd name="connsiteX0-23" fmla="*/ 0 w 1624676"/>
              <a:gd name="connsiteY0-24" fmla="*/ 67663 h 779062"/>
              <a:gd name="connsiteX1-25" fmla="*/ 778439 w 1624676"/>
              <a:gd name="connsiteY1-26" fmla="*/ 0 h 779062"/>
              <a:gd name="connsiteX2-27" fmla="*/ 1624676 w 1624676"/>
              <a:gd name="connsiteY2-28" fmla="*/ 67663 h 779062"/>
              <a:gd name="connsiteX3-29" fmla="*/ 1372328 w 1624676"/>
              <a:gd name="connsiteY3-30" fmla="*/ 311085 h 779062"/>
              <a:gd name="connsiteX4-31" fmla="*/ 984649 w 1624676"/>
              <a:gd name="connsiteY4-32" fmla="*/ 707689 h 779062"/>
              <a:gd name="connsiteX5-33" fmla="*/ 640025 w 1624676"/>
              <a:gd name="connsiteY5-34" fmla="*/ 707689 h 779062"/>
              <a:gd name="connsiteX6-35" fmla="*/ 0 w 1624676"/>
              <a:gd name="connsiteY6-36" fmla="*/ 67663 h 779062"/>
              <a:gd name="connsiteX0-37" fmla="*/ 0 w 1372328"/>
              <a:gd name="connsiteY0-38" fmla="*/ 67663 h 779062"/>
              <a:gd name="connsiteX1-39" fmla="*/ 778439 w 1372328"/>
              <a:gd name="connsiteY1-40" fmla="*/ 0 h 779062"/>
              <a:gd name="connsiteX2-41" fmla="*/ 1115629 w 1372328"/>
              <a:gd name="connsiteY2-42" fmla="*/ 114797 h 779062"/>
              <a:gd name="connsiteX3-43" fmla="*/ 1372328 w 1372328"/>
              <a:gd name="connsiteY3-44" fmla="*/ 311085 h 779062"/>
              <a:gd name="connsiteX4-45" fmla="*/ 984649 w 1372328"/>
              <a:gd name="connsiteY4-46" fmla="*/ 707689 h 779062"/>
              <a:gd name="connsiteX5-47" fmla="*/ 640025 w 1372328"/>
              <a:gd name="connsiteY5-48" fmla="*/ 707689 h 779062"/>
              <a:gd name="connsiteX6-49" fmla="*/ 0 w 1372328"/>
              <a:gd name="connsiteY6-50" fmla="*/ 67663 h 77906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Lst>
            <a:rect l="l" t="t" r="r" b="b"/>
            <a:pathLst>
              <a:path w="1372328" h="779062">
                <a:moveTo>
                  <a:pt x="0" y="67663"/>
                </a:moveTo>
                <a:cubicBezTo>
                  <a:pt x="272049" y="67105"/>
                  <a:pt x="506390" y="558"/>
                  <a:pt x="778439" y="0"/>
                </a:cubicBezTo>
                <a:lnTo>
                  <a:pt x="1115629" y="114797"/>
                </a:lnTo>
                <a:cubicBezTo>
                  <a:pt x="1031513" y="195938"/>
                  <a:pt x="1098226" y="220517"/>
                  <a:pt x="1372328" y="311085"/>
                </a:cubicBezTo>
                <a:lnTo>
                  <a:pt x="984649" y="707689"/>
                </a:lnTo>
                <a:cubicBezTo>
                  <a:pt x="889484" y="802854"/>
                  <a:pt x="735191" y="802854"/>
                  <a:pt x="640025" y="707689"/>
                </a:cubicBezTo>
                <a:lnTo>
                  <a:pt x="0" y="67663"/>
                </a:lnTo>
                <a:close/>
              </a:path>
            </a:pathLst>
          </a:custGeom>
          <a:solidFill>
            <a:srgbClr val="EB5F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528"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2000" fill="hold"/>
                                        <p:tgtEl>
                                          <p:spTgt spid="41"/>
                                        </p:tgtEl>
                                        <p:attrNameLst>
                                          <p:attrName>ppt_w</p:attrName>
                                        </p:attrNameLst>
                                      </p:cBhvr>
                                      <p:tavLst>
                                        <p:tav tm="0">
                                          <p:val>
                                            <p:fltVal val="0"/>
                                          </p:val>
                                        </p:tav>
                                        <p:tav tm="100000">
                                          <p:val>
                                            <p:strVal val="#ppt_w"/>
                                          </p:val>
                                        </p:tav>
                                      </p:tavLst>
                                    </p:anim>
                                    <p:anim calcmode="lin" valueType="num">
                                      <p:cBhvr>
                                        <p:cTn id="8" dur="2000" fill="hold"/>
                                        <p:tgtEl>
                                          <p:spTgt spid="41"/>
                                        </p:tgtEl>
                                        <p:attrNameLst>
                                          <p:attrName>ppt_h</p:attrName>
                                        </p:attrNameLst>
                                      </p:cBhvr>
                                      <p:tavLst>
                                        <p:tav tm="0">
                                          <p:val>
                                            <p:fltVal val="0"/>
                                          </p:val>
                                        </p:tav>
                                        <p:tav tm="100000">
                                          <p:val>
                                            <p:strVal val="#ppt_h"/>
                                          </p:val>
                                        </p:tav>
                                      </p:tavLst>
                                    </p:anim>
                                    <p:anim calcmode="lin" valueType="num">
                                      <p:cBhvr>
                                        <p:cTn id="9" dur="2000" fill="hold"/>
                                        <p:tgtEl>
                                          <p:spTgt spid="41"/>
                                        </p:tgtEl>
                                        <p:attrNameLst>
                                          <p:attrName>ppt_x</p:attrName>
                                        </p:attrNameLst>
                                      </p:cBhvr>
                                      <p:tavLst>
                                        <p:tav tm="0">
                                          <p:val>
                                            <p:fltVal val="0.5"/>
                                          </p:val>
                                        </p:tav>
                                        <p:tav tm="100000">
                                          <p:val>
                                            <p:strVal val="#ppt_x"/>
                                          </p:val>
                                        </p:tav>
                                      </p:tavLst>
                                    </p:anim>
                                    <p:anim calcmode="lin" valueType="num">
                                      <p:cBhvr>
                                        <p:cTn id="10" dur="2000" fill="hold"/>
                                        <p:tgtEl>
                                          <p:spTgt spid="41"/>
                                        </p:tgtEl>
                                        <p:attrNameLst>
                                          <p:attrName>ppt_y</p:attrName>
                                        </p:attrNameLst>
                                      </p:cBhvr>
                                      <p:tavLst>
                                        <p:tav tm="0">
                                          <p:val>
                                            <p:fltVal val="0.5"/>
                                          </p:val>
                                        </p:tav>
                                        <p:tav tm="100000">
                                          <p:val>
                                            <p:strVal val="#ppt_y"/>
                                          </p:val>
                                        </p:tav>
                                      </p:tavLst>
                                    </p:anim>
                                  </p:childTnLst>
                                </p:cTn>
                              </p:par>
                              <p:par>
                                <p:cTn id="11" presetID="23" presetClass="entr" presetSubtype="528"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 calcmode="lin" valueType="num">
                                      <p:cBhvr>
                                        <p:cTn id="13" dur="2000" fill="hold"/>
                                        <p:tgtEl>
                                          <p:spTgt spid="42"/>
                                        </p:tgtEl>
                                        <p:attrNameLst>
                                          <p:attrName>ppt_w</p:attrName>
                                        </p:attrNameLst>
                                      </p:cBhvr>
                                      <p:tavLst>
                                        <p:tav tm="0">
                                          <p:val>
                                            <p:fltVal val="0"/>
                                          </p:val>
                                        </p:tav>
                                        <p:tav tm="100000">
                                          <p:val>
                                            <p:strVal val="#ppt_w"/>
                                          </p:val>
                                        </p:tav>
                                      </p:tavLst>
                                    </p:anim>
                                    <p:anim calcmode="lin" valueType="num">
                                      <p:cBhvr>
                                        <p:cTn id="14" dur="2000" fill="hold"/>
                                        <p:tgtEl>
                                          <p:spTgt spid="42"/>
                                        </p:tgtEl>
                                        <p:attrNameLst>
                                          <p:attrName>ppt_h</p:attrName>
                                        </p:attrNameLst>
                                      </p:cBhvr>
                                      <p:tavLst>
                                        <p:tav tm="0">
                                          <p:val>
                                            <p:fltVal val="0"/>
                                          </p:val>
                                        </p:tav>
                                        <p:tav tm="100000">
                                          <p:val>
                                            <p:strVal val="#ppt_h"/>
                                          </p:val>
                                        </p:tav>
                                      </p:tavLst>
                                    </p:anim>
                                    <p:anim calcmode="lin" valueType="num">
                                      <p:cBhvr>
                                        <p:cTn id="15" dur="2000" fill="hold"/>
                                        <p:tgtEl>
                                          <p:spTgt spid="42"/>
                                        </p:tgtEl>
                                        <p:attrNameLst>
                                          <p:attrName>ppt_x</p:attrName>
                                        </p:attrNameLst>
                                      </p:cBhvr>
                                      <p:tavLst>
                                        <p:tav tm="0">
                                          <p:val>
                                            <p:fltVal val="0.5"/>
                                          </p:val>
                                        </p:tav>
                                        <p:tav tm="100000">
                                          <p:val>
                                            <p:strVal val="#ppt_x"/>
                                          </p:val>
                                        </p:tav>
                                      </p:tavLst>
                                    </p:anim>
                                    <p:anim calcmode="lin" valueType="num">
                                      <p:cBhvr>
                                        <p:cTn id="16" dur="2000" fill="hold"/>
                                        <p:tgtEl>
                                          <p:spTgt spid="42"/>
                                        </p:tgtEl>
                                        <p:attrNameLst>
                                          <p:attrName>ppt_y</p:attrName>
                                        </p:attrNameLst>
                                      </p:cBhvr>
                                      <p:tavLst>
                                        <p:tav tm="0">
                                          <p:val>
                                            <p:fltVal val="0.5"/>
                                          </p:val>
                                        </p:tav>
                                        <p:tav tm="100000">
                                          <p:val>
                                            <p:strVal val="#ppt_y"/>
                                          </p:val>
                                        </p:tav>
                                      </p:tavLst>
                                    </p:anim>
                                  </p:childTnLst>
                                </p:cTn>
                              </p:par>
                              <p:par>
                                <p:cTn id="17" presetID="23" presetClass="entr" presetSubtype="528" fill="hold" grpId="0" nodeType="withEffect">
                                  <p:stCondLst>
                                    <p:cond delay="0"/>
                                  </p:stCondLst>
                                  <p:childTnLst>
                                    <p:set>
                                      <p:cBhvr>
                                        <p:cTn id="18" dur="1" fill="hold">
                                          <p:stCondLst>
                                            <p:cond delay="0"/>
                                          </p:stCondLst>
                                        </p:cTn>
                                        <p:tgtEl>
                                          <p:spTgt spid="43"/>
                                        </p:tgtEl>
                                        <p:attrNameLst>
                                          <p:attrName>style.visibility</p:attrName>
                                        </p:attrNameLst>
                                      </p:cBhvr>
                                      <p:to>
                                        <p:strVal val="visible"/>
                                      </p:to>
                                    </p:set>
                                    <p:anim calcmode="lin" valueType="num">
                                      <p:cBhvr>
                                        <p:cTn id="19" dur="2000" fill="hold"/>
                                        <p:tgtEl>
                                          <p:spTgt spid="43"/>
                                        </p:tgtEl>
                                        <p:attrNameLst>
                                          <p:attrName>ppt_w</p:attrName>
                                        </p:attrNameLst>
                                      </p:cBhvr>
                                      <p:tavLst>
                                        <p:tav tm="0">
                                          <p:val>
                                            <p:fltVal val="0"/>
                                          </p:val>
                                        </p:tav>
                                        <p:tav tm="100000">
                                          <p:val>
                                            <p:strVal val="#ppt_w"/>
                                          </p:val>
                                        </p:tav>
                                      </p:tavLst>
                                    </p:anim>
                                    <p:anim calcmode="lin" valueType="num">
                                      <p:cBhvr>
                                        <p:cTn id="20" dur="2000" fill="hold"/>
                                        <p:tgtEl>
                                          <p:spTgt spid="43"/>
                                        </p:tgtEl>
                                        <p:attrNameLst>
                                          <p:attrName>ppt_h</p:attrName>
                                        </p:attrNameLst>
                                      </p:cBhvr>
                                      <p:tavLst>
                                        <p:tav tm="0">
                                          <p:val>
                                            <p:fltVal val="0"/>
                                          </p:val>
                                        </p:tav>
                                        <p:tav tm="100000">
                                          <p:val>
                                            <p:strVal val="#ppt_h"/>
                                          </p:val>
                                        </p:tav>
                                      </p:tavLst>
                                    </p:anim>
                                    <p:anim calcmode="lin" valueType="num">
                                      <p:cBhvr>
                                        <p:cTn id="21" dur="2000" fill="hold"/>
                                        <p:tgtEl>
                                          <p:spTgt spid="43"/>
                                        </p:tgtEl>
                                        <p:attrNameLst>
                                          <p:attrName>ppt_x</p:attrName>
                                        </p:attrNameLst>
                                      </p:cBhvr>
                                      <p:tavLst>
                                        <p:tav tm="0">
                                          <p:val>
                                            <p:fltVal val="0.5"/>
                                          </p:val>
                                        </p:tav>
                                        <p:tav tm="100000">
                                          <p:val>
                                            <p:strVal val="#ppt_x"/>
                                          </p:val>
                                        </p:tav>
                                      </p:tavLst>
                                    </p:anim>
                                    <p:anim calcmode="lin" valueType="num">
                                      <p:cBhvr>
                                        <p:cTn id="22" dur="2000" fill="hold"/>
                                        <p:tgtEl>
                                          <p:spTgt spid="43"/>
                                        </p:tgtEl>
                                        <p:attrNameLst>
                                          <p:attrName>ppt_y</p:attrName>
                                        </p:attrNameLst>
                                      </p:cBhvr>
                                      <p:tavLst>
                                        <p:tav tm="0">
                                          <p:val>
                                            <p:fltVal val="0.5"/>
                                          </p:val>
                                        </p:tav>
                                        <p:tav tm="100000">
                                          <p:val>
                                            <p:strVal val="#ppt_y"/>
                                          </p:val>
                                        </p:tav>
                                      </p:tavLst>
                                    </p:anim>
                                  </p:childTnLst>
                                </p:cTn>
                              </p:par>
                              <p:par>
                                <p:cTn id="23" presetID="23" presetClass="entr" presetSubtype="528" fill="hold" grpId="0" nodeType="withEffect">
                                  <p:stCondLst>
                                    <p:cond delay="0"/>
                                  </p:stCondLst>
                                  <p:childTnLst>
                                    <p:set>
                                      <p:cBhvr>
                                        <p:cTn id="24" dur="1" fill="hold">
                                          <p:stCondLst>
                                            <p:cond delay="0"/>
                                          </p:stCondLst>
                                        </p:cTn>
                                        <p:tgtEl>
                                          <p:spTgt spid="44"/>
                                        </p:tgtEl>
                                        <p:attrNameLst>
                                          <p:attrName>style.visibility</p:attrName>
                                        </p:attrNameLst>
                                      </p:cBhvr>
                                      <p:to>
                                        <p:strVal val="visible"/>
                                      </p:to>
                                    </p:set>
                                    <p:anim calcmode="lin" valueType="num">
                                      <p:cBhvr>
                                        <p:cTn id="25" dur="2000" fill="hold"/>
                                        <p:tgtEl>
                                          <p:spTgt spid="44"/>
                                        </p:tgtEl>
                                        <p:attrNameLst>
                                          <p:attrName>ppt_w</p:attrName>
                                        </p:attrNameLst>
                                      </p:cBhvr>
                                      <p:tavLst>
                                        <p:tav tm="0">
                                          <p:val>
                                            <p:fltVal val="0"/>
                                          </p:val>
                                        </p:tav>
                                        <p:tav tm="100000">
                                          <p:val>
                                            <p:strVal val="#ppt_w"/>
                                          </p:val>
                                        </p:tav>
                                      </p:tavLst>
                                    </p:anim>
                                    <p:anim calcmode="lin" valueType="num">
                                      <p:cBhvr>
                                        <p:cTn id="26" dur="2000" fill="hold"/>
                                        <p:tgtEl>
                                          <p:spTgt spid="44"/>
                                        </p:tgtEl>
                                        <p:attrNameLst>
                                          <p:attrName>ppt_h</p:attrName>
                                        </p:attrNameLst>
                                      </p:cBhvr>
                                      <p:tavLst>
                                        <p:tav tm="0">
                                          <p:val>
                                            <p:fltVal val="0"/>
                                          </p:val>
                                        </p:tav>
                                        <p:tav tm="100000">
                                          <p:val>
                                            <p:strVal val="#ppt_h"/>
                                          </p:val>
                                        </p:tav>
                                      </p:tavLst>
                                    </p:anim>
                                    <p:anim calcmode="lin" valueType="num">
                                      <p:cBhvr>
                                        <p:cTn id="27" dur="2000" fill="hold"/>
                                        <p:tgtEl>
                                          <p:spTgt spid="44"/>
                                        </p:tgtEl>
                                        <p:attrNameLst>
                                          <p:attrName>ppt_x</p:attrName>
                                        </p:attrNameLst>
                                      </p:cBhvr>
                                      <p:tavLst>
                                        <p:tav tm="0">
                                          <p:val>
                                            <p:fltVal val="0.5"/>
                                          </p:val>
                                        </p:tav>
                                        <p:tav tm="100000">
                                          <p:val>
                                            <p:strVal val="#ppt_x"/>
                                          </p:val>
                                        </p:tav>
                                      </p:tavLst>
                                    </p:anim>
                                    <p:anim calcmode="lin" valueType="num">
                                      <p:cBhvr>
                                        <p:cTn id="28" dur="2000" fill="hold"/>
                                        <p:tgtEl>
                                          <p:spTgt spid="44"/>
                                        </p:tgtEl>
                                        <p:attrNameLst>
                                          <p:attrName>ppt_y</p:attrName>
                                        </p:attrNameLst>
                                      </p:cBhvr>
                                      <p:tavLst>
                                        <p:tav tm="0">
                                          <p:val>
                                            <p:fltVal val="0.5"/>
                                          </p:val>
                                        </p:tav>
                                        <p:tav tm="100000">
                                          <p:val>
                                            <p:strVal val="#ppt_y"/>
                                          </p:val>
                                        </p:tav>
                                      </p:tavLst>
                                    </p:anim>
                                  </p:childTnLst>
                                </p:cTn>
                              </p:par>
                              <p:par>
                                <p:cTn id="29" presetID="23" presetClass="entr" presetSubtype="528" fill="hold" grpId="0" nodeType="withEffect">
                                  <p:stCondLst>
                                    <p:cond delay="0"/>
                                  </p:stCondLst>
                                  <p:childTnLst>
                                    <p:set>
                                      <p:cBhvr>
                                        <p:cTn id="30" dur="1" fill="hold">
                                          <p:stCondLst>
                                            <p:cond delay="0"/>
                                          </p:stCondLst>
                                        </p:cTn>
                                        <p:tgtEl>
                                          <p:spTgt spid="45"/>
                                        </p:tgtEl>
                                        <p:attrNameLst>
                                          <p:attrName>style.visibility</p:attrName>
                                        </p:attrNameLst>
                                      </p:cBhvr>
                                      <p:to>
                                        <p:strVal val="visible"/>
                                      </p:to>
                                    </p:set>
                                    <p:anim calcmode="lin" valueType="num">
                                      <p:cBhvr>
                                        <p:cTn id="31" dur="2000" fill="hold"/>
                                        <p:tgtEl>
                                          <p:spTgt spid="45"/>
                                        </p:tgtEl>
                                        <p:attrNameLst>
                                          <p:attrName>ppt_w</p:attrName>
                                        </p:attrNameLst>
                                      </p:cBhvr>
                                      <p:tavLst>
                                        <p:tav tm="0">
                                          <p:val>
                                            <p:fltVal val="0"/>
                                          </p:val>
                                        </p:tav>
                                        <p:tav tm="100000">
                                          <p:val>
                                            <p:strVal val="#ppt_w"/>
                                          </p:val>
                                        </p:tav>
                                      </p:tavLst>
                                    </p:anim>
                                    <p:anim calcmode="lin" valueType="num">
                                      <p:cBhvr>
                                        <p:cTn id="32" dur="2000" fill="hold"/>
                                        <p:tgtEl>
                                          <p:spTgt spid="45"/>
                                        </p:tgtEl>
                                        <p:attrNameLst>
                                          <p:attrName>ppt_h</p:attrName>
                                        </p:attrNameLst>
                                      </p:cBhvr>
                                      <p:tavLst>
                                        <p:tav tm="0">
                                          <p:val>
                                            <p:fltVal val="0"/>
                                          </p:val>
                                        </p:tav>
                                        <p:tav tm="100000">
                                          <p:val>
                                            <p:strVal val="#ppt_h"/>
                                          </p:val>
                                        </p:tav>
                                      </p:tavLst>
                                    </p:anim>
                                    <p:anim calcmode="lin" valueType="num">
                                      <p:cBhvr>
                                        <p:cTn id="33" dur="2000" fill="hold"/>
                                        <p:tgtEl>
                                          <p:spTgt spid="45"/>
                                        </p:tgtEl>
                                        <p:attrNameLst>
                                          <p:attrName>ppt_x</p:attrName>
                                        </p:attrNameLst>
                                      </p:cBhvr>
                                      <p:tavLst>
                                        <p:tav tm="0">
                                          <p:val>
                                            <p:fltVal val="0.5"/>
                                          </p:val>
                                        </p:tav>
                                        <p:tav tm="100000">
                                          <p:val>
                                            <p:strVal val="#ppt_x"/>
                                          </p:val>
                                        </p:tav>
                                      </p:tavLst>
                                    </p:anim>
                                    <p:anim calcmode="lin" valueType="num">
                                      <p:cBhvr>
                                        <p:cTn id="34" dur="2000" fill="hold"/>
                                        <p:tgtEl>
                                          <p:spTgt spid="45"/>
                                        </p:tgtEl>
                                        <p:attrNameLst>
                                          <p:attrName>ppt_y</p:attrName>
                                        </p:attrNameLst>
                                      </p:cBhvr>
                                      <p:tavLst>
                                        <p:tav tm="0">
                                          <p:val>
                                            <p:fltVal val="0.5"/>
                                          </p:val>
                                        </p:tav>
                                        <p:tav tm="100000">
                                          <p:val>
                                            <p:strVal val="#ppt_y"/>
                                          </p:val>
                                        </p:tav>
                                      </p:tavLst>
                                    </p:anim>
                                  </p:childTnLst>
                                </p:cTn>
                              </p:par>
                              <p:par>
                                <p:cTn id="35" presetID="23" presetClass="entr" presetSubtype="528" fill="hold" grpId="0" nodeType="withEffect">
                                  <p:stCondLst>
                                    <p:cond delay="0"/>
                                  </p:stCondLst>
                                  <p:childTnLst>
                                    <p:set>
                                      <p:cBhvr>
                                        <p:cTn id="36" dur="1" fill="hold">
                                          <p:stCondLst>
                                            <p:cond delay="0"/>
                                          </p:stCondLst>
                                        </p:cTn>
                                        <p:tgtEl>
                                          <p:spTgt spid="46"/>
                                        </p:tgtEl>
                                        <p:attrNameLst>
                                          <p:attrName>style.visibility</p:attrName>
                                        </p:attrNameLst>
                                      </p:cBhvr>
                                      <p:to>
                                        <p:strVal val="visible"/>
                                      </p:to>
                                    </p:set>
                                    <p:anim calcmode="lin" valueType="num">
                                      <p:cBhvr>
                                        <p:cTn id="37" dur="2000" fill="hold"/>
                                        <p:tgtEl>
                                          <p:spTgt spid="46"/>
                                        </p:tgtEl>
                                        <p:attrNameLst>
                                          <p:attrName>ppt_w</p:attrName>
                                        </p:attrNameLst>
                                      </p:cBhvr>
                                      <p:tavLst>
                                        <p:tav tm="0">
                                          <p:val>
                                            <p:fltVal val="0"/>
                                          </p:val>
                                        </p:tav>
                                        <p:tav tm="100000">
                                          <p:val>
                                            <p:strVal val="#ppt_w"/>
                                          </p:val>
                                        </p:tav>
                                      </p:tavLst>
                                    </p:anim>
                                    <p:anim calcmode="lin" valueType="num">
                                      <p:cBhvr>
                                        <p:cTn id="38" dur="2000" fill="hold"/>
                                        <p:tgtEl>
                                          <p:spTgt spid="46"/>
                                        </p:tgtEl>
                                        <p:attrNameLst>
                                          <p:attrName>ppt_h</p:attrName>
                                        </p:attrNameLst>
                                      </p:cBhvr>
                                      <p:tavLst>
                                        <p:tav tm="0">
                                          <p:val>
                                            <p:fltVal val="0"/>
                                          </p:val>
                                        </p:tav>
                                        <p:tav tm="100000">
                                          <p:val>
                                            <p:strVal val="#ppt_h"/>
                                          </p:val>
                                        </p:tav>
                                      </p:tavLst>
                                    </p:anim>
                                    <p:anim calcmode="lin" valueType="num">
                                      <p:cBhvr>
                                        <p:cTn id="39" dur="2000" fill="hold"/>
                                        <p:tgtEl>
                                          <p:spTgt spid="46"/>
                                        </p:tgtEl>
                                        <p:attrNameLst>
                                          <p:attrName>ppt_x</p:attrName>
                                        </p:attrNameLst>
                                      </p:cBhvr>
                                      <p:tavLst>
                                        <p:tav tm="0">
                                          <p:val>
                                            <p:fltVal val="0.5"/>
                                          </p:val>
                                        </p:tav>
                                        <p:tav tm="100000">
                                          <p:val>
                                            <p:strVal val="#ppt_x"/>
                                          </p:val>
                                        </p:tav>
                                      </p:tavLst>
                                    </p:anim>
                                    <p:anim calcmode="lin" valueType="num">
                                      <p:cBhvr>
                                        <p:cTn id="40" dur="2000" fill="hold"/>
                                        <p:tgtEl>
                                          <p:spTgt spid="46"/>
                                        </p:tgtEl>
                                        <p:attrNameLst>
                                          <p:attrName>ppt_y</p:attrName>
                                        </p:attrNameLst>
                                      </p:cBhvr>
                                      <p:tavLst>
                                        <p:tav tm="0">
                                          <p:val>
                                            <p:fltVal val="0.5"/>
                                          </p:val>
                                        </p:tav>
                                        <p:tav tm="100000">
                                          <p:val>
                                            <p:strVal val="#ppt_y"/>
                                          </p:val>
                                        </p:tav>
                                      </p:tavLst>
                                    </p:anim>
                                  </p:childTnLst>
                                </p:cTn>
                              </p:par>
                              <p:par>
                                <p:cTn id="41" presetID="23" presetClass="entr" presetSubtype="528" fill="hold" grpId="0" nodeType="withEffect">
                                  <p:stCondLst>
                                    <p:cond delay="0"/>
                                  </p:stCondLst>
                                  <p:childTnLst>
                                    <p:set>
                                      <p:cBhvr>
                                        <p:cTn id="42" dur="1" fill="hold">
                                          <p:stCondLst>
                                            <p:cond delay="0"/>
                                          </p:stCondLst>
                                        </p:cTn>
                                        <p:tgtEl>
                                          <p:spTgt spid="47"/>
                                        </p:tgtEl>
                                        <p:attrNameLst>
                                          <p:attrName>style.visibility</p:attrName>
                                        </p:attrNameLst>
                                      </p:cBhvr>
                                      <p:to>
                                        <p:strVal val="visible"/>
                                      </p:to>
                                    </p:set>
                                    <p:anim calcmode="lin" valueType="num">
                                      <p:cBhvr>
                                        <p:cTn id="43" dur="2000" fill="hold"/>
                                        <p:tgtEl>
                                          <p:spTgt spid="47"/>
                                        </p:tgtEl>
                                        <p:attrNameLst>
                                          <p:attrName>ppt_w</p:attrName>
                                        </p:attrNameLst>
                                      </p:cBhvr>
                                      <p:tavLst>
                                        <p:tav tm="0">
                                          <p:val>
                                            <p:fltVal val="0"/>
                                          </p:val>
                                        </p:tav>
                                        <p:tav tm="100000">
                                          <p:val>
                                            <p:strVal val="#ppt_w"/>
                                          </p:val>
                                        </p:tav>
                                      </p:tavLst>
                                    </p:anim>
                                    <p:anim calcmode="lin" valueType="num">
                                      <p:cBhvr>
                                        <p:cTn id="44" dur="2000" fill="hold"/>
                                        <p:tgtEl>
                                          <p:spTgt spid="47"/>
                                        </p:tgtEl>
                                        <p:attrNameLst>
                                          <p:attrName>ppt_h</p:attrName>
                                        </p:attrNameLst>
                                      </p:cBhvr>
                                      <p:tavLst>
                                        <p:tav tm="0">
                                          <p:val>
                                            <p:fltVal val="0"/>
                                          </p:val>
                                        </p:tav>
                                        <p:tav tm="100000">
                                          <p:val>
                                            <p:strVal val="#ppt_h"/>
                                          </p:val>
                                        </p:tav>
                                      </p:tavLst>
                                    </p:anim>
                                    <p:anim calcmode="lin" valueType="num">
                                      <p:cBhvr>
                                        <p:cTn id="45" dur="2000" fill="hold"/>
                                        <p:tgtEl>
                                          <p:spTgt spid="47"/>
                                        </p:tgtEl>
                                        <p:attrNameLst>
                                          <p:attrName>ppt_x</p:attrName>
                                        </p:attrNameLst>
                                      </p:cBhvr>
                                      <p:tavLst>
                                        <p:tav tm="0">
                                          <p:val>
                                            <p:fltVal val="0.5"/>
                                          </p:val>
                                        </p:tav>
                                        <p:tav tm="100000">
                                          <p:val>
                                            <p:strVal val="#ppt_x"/>
                                          </p:val>
                                        </p:tav>
                                      </p:tavLst>
                                    </p:anim>
                                    <p:anim calcmode="lin" valueType="num">
                                      <p:cBhvr>
                                        <p:cTn id="46" dur="2000" fill="hold"/>
                                        <p:tgtEl>
                                          <p:spTgt spid="47"/>
                                        </p:tgtEl>
                                        <p:attrNameLst>
                                          <p:attrName>ppt_y</p:attrName>
                                        </p:attrNameLst>
                                      </p:cBhvr>
                                      <p:tavLst>
                                        <p:tav tm="0">
                                          <p:val>
                                            <p:fltVal val="0.5"/>
                                          </p:val>
                                        </p:tav>
                                        <p:tav tm="100000">
                                          <p:val>
                                            <p:strVal val="#ppt_y"/>
                                          </p:val>
                                        </p:tav>
                                      </p:tavLst>
                                    </p:anim>
                                  </p:childTnLst>
                                </p:cTn>
                              </p:par>
                              <p:par>
                                <p:cTn id="47" presetID="23" presetClass="entr" presetSubtype="528" fill="hold" grpId="0" nodeType="withEffect">
                                  <p:stCondLst>
                                    <p:cond delay="0"/>
                                  </p:stCondLst>
                                  <p:childTnLst>
                                    <p:set>
                                      <p:cBhvr>
                                        <p:cTn id="48" dur="1" fill="hold">
                                          <p:stCondLst>
                                            <p:cond delay="0"/>
                                          </p:stCondLst>
                                        </p:cTn>
                                        <p:tgtEl>
                                          <p:spTgt spid="48"/>
                                        </p:tgtEl>
                                        <p:attrNameLst>
                                          <p:attrName>style.visibility</p:attrName>
                                        </p:attrNameLst>
                                      </p:cBhvr>
                                      <p:to>
                                        <p:strVal val="visible"/>
                                      </p:to>
                                    </p:set>
                                    <p:anim calcmode="lin" valueType="num">
                                      <p:cBhvr>
                                        <p:cTn id="49" dur="2000" fill="hold"/>
                                        <p:tgtEl>
                                          <p:spTgt spid="48"/>
                                        </p:tgtEl>
                                        <p:attrNameLst>
                                          <p:attrName>ppt_w</p:attrName>
                                        </p:attrNameLst>
                                      </p:cBhvr>
                                      <p:tavLst>
                                        <p:tav tm="0">
                                          <p:val>
                                            <p:fltVal val="0"/>
                                          </p:val>
                                        </p:tav>
                                        <p:tav tm="100000">
                                          <p:val>
                                            <p:strVal val="#ppt_w"/>
                                          </p:val>
                                        </p:tav>
                                      </p:tavLst>
                                    </p:anim>
                                    <p:anim calcmode="lin" valueType="num">
                                      <p:cBhvr>
                                        <p:cTn id="50" dur="2000" fill="hold"/>
                                        <p:tgtEl>
                                          <p:spTgt spid="48"/>
                                        </p:tgtEl>
                                        <p:attrNameLst>
                                          <p:attrName>ppt_h</p:attrName>
                                        </p:attrNameLst>
                                      </p:cBhvr>
                                      <p:tavLst>
                                        <p:tav tm="0">
                                          <p:val>
                                            <p:fltVal val="0"/>
                                          </p:val>
                                        </p:tav>
                                        <p:tav tm="100000">
                                          <p:val>
                                            <p:strVal val="#ppt_h"/>
                                          </p:val>
                                        </p:tav>
                                      </p:tavLst>
                                    </p:anim>
                                    <p:anim calcmode="lin" valueType="num">
                                      <p:cBhvr>
                                        <p:cTn id="51" dur="2000" fill="hold"/>
                                        <p:tgtEl>
                                          <p:spTgt spid="48"/>
                                        </p:tgtEl>
                                        <p:attrNameLst>
                                          <p:attrName>ppt_x</p:attrName>
                                        </p:attrNameLst>
                                      </p:cBhvr>
                                      <p:tavLst>
                                        <p:tav tm="0">
                                          <p:val>
                                            <p:fltVal val="0.5"/>
                                          </p:val>
                                        </p:tav>
                                        <p:tav tm="100000">
                                          <p:val>
                                            <p:strVal val="#ppt_x"/>
                                          </p:val>
                                        </p:tav>
                                      </p:tavLst>
                                    </p:anim>
                                    <p:anim calcmode="lin" valueType="num">
                                      <p:cBhvr>
                                        <p:cTn id="52" dur="2000" fill="hold"/>
                                        <p:tgtEl>
                                          <p:spTgt spid="48"/>
                                        </p:tgtEl>
                                        <p:attrNameLst>
                                          <p:attrName>ppt_y</p:attrName>
                                        </p:attrNameLst>
                                      </p:cBhvr>
                                      <p:tavLst>
                                        <p:tav tm="0">
                                          <p:val>
                                            <p:fltVal val="0.5"/>
                                          </p:val>
                                        </p:tav>
                                        <p:tav tm="100000">
                                          <p:val>
                                            <p:strVal val="#ppt_y"/>
                                          </p:val>
                                        </p:tav>
                                      </p:tavLst>
                                    </p:anim>
                                  </p:childTnLst>
                                </p:cTn>
                              </p:par>
                              <p:par>
                                <p:cTn id="53" presetID="23" presetClass="entr" presetSubtype="528" fill="hold" grpId="0" nodeType="withEffect">
                                  <p:stCondLst>
                                    <p:cond delay="0"/>
                                  </p:stCondLst>
                                  <p:childTnLst>
                                    <p:set>
                                      <p:cBhvr>
                                        <p:cTn id="54" dur="1" fill="hold">
                                          <p:stCondLst>
                                            <p:cond delay="0"/>
                                          </p:stCondLst>
                                        </p:cTn>
                                        <p:tgtEl>
                                          <p:spTgt spid="49"/>
                                        </p:tgtEl>
                                        <p:attrNameLst>
                                          <p:attrName>style.visibility</p:attrName>
                                        </p:attrNameLst>
                                      </p:cBhvr>
                                      <p:to>
                                        <p:strVal val="visible"/>
                                      </p:to>
                                    </p:set>
                                    <p:anim calcmode="lin" valueType="num">
                                      <p:cBhvr>
                                        <p:cTn id="55" dur="2000" fill="hold"/>
                                        <p:tgtEl>
                                          <p:spTgt spid="49"/>
                                        </p:tgtEl>
                                        <p:attrNameLst>
                                          <p:attrName>ppt_w</p:attrName>
                                        </p:attrNameLst>
                                      </p:cBhvr>
                                      <p:tavLst>
                                        <p:tav tm="0">
                                          <p:val>
                                            <p:fltVal val="0"/>
                                          </p:val>
                                        </p:tav>
                                        <p:tav tm="100000">
                                          <p:val>
                                            <p:strVal val="#ppt_w"/>
                                          </p:val>
                                        </p:tav>
                                      </p:tavLst>
                                    </p:anim>
                                    <p:anim calcmode="lin" valueType="num">
                                      <p:cBhvr>
                                        <p:cTn id="56" dur="2000" fill="hold"/>
                                        <p:tgtEl>
                                          <p:spTgt spid="49"/>
                                        </p:tgtEl>
                                        <p:attrNameLst>
                                          <p:attrName>ppt_h</p:attrName>
                                        </p:attrNameLst>
                                      </p:cBhvr>
                                      <p:tavLst>
                                        <p:tav tm="0">
                                          <p:val>
                                            <p:fltVal val="0"/>
                                          </p:val>
                                        </p:tav>
                                        <p:tav tm="100000">
                                          <p:val>
                                            <p:strVal val="#ppt_h"/>
                                          </p:val>
                                        </p:tav>
                                      </p:tavLst>
                                    </p:anim>
                                    <p:anim calcmode="lin" valueType="num">
                                      <p:cBhvr>
                                        <p:cTn id="57" dur="2000" fill="hold"/>
                                        <p:tgtEl>
                                          <p:spTgt spid="49"/>
                                        </p:tgtEl>
                                        <p:attrNameLst>
                                          <p:attrName>ppt_x</p:attrName>
                                        </p:attrNameLst>
                                      </p:cBhvr>
                                      <p:tavLst>
                                        <p:tav tm="0">
                                          <p:val>
                                            <p:fltVal val="0.5"/>
                                          </p:val>
                                        </p:tav>
                                        <p:tav tm="100000">
                                          <p:val>
                                            <p:strVal val="#ppt_x"/>
                                          </p:val>
                                        </p:tav>
                                      </p:tavLst>
                                    </p:anim>
                                    <p:anim calcmode="lin" valueType="num">
                                      <p:cBhvr>
                                        <p:cTn id="58" dur="2000" fill="hold"/>
                                        <p:tgtEl>
                                          <p:spTgt spid="49"/>
                                        </p:tgtEl>
                                        <p:attrNameLst>
                                          <p:attrName>ppt_y</p:attrName>
                                        </p:attrNameLst>
                                      </p:cBhvr>
                                      <p:tavLst>
                                        <p:tav tm="0">
                                          <p:val>
                                            <p:fltVal val="0.5"/>
                                          </p:val>
                                        </p:tav>
                                        <p:tav tm="100000">
                                          <p:val>
                                            <p:strVal val="#ppt_y"/>
                                          </p:val>
                                        </p:tav>
                                      </p:tavLst>
                                    </p:anim>
                                  </p:childTnLst>
                                </p:cTn>
                              </p:par>
                              <p:par>
                                <p:cTn id="59" presetID="23" presetClass="entr" presetSubtype="528" fill="hold" grpId="0" nodeType="withEffect">
                                  <p:stCondLst>
                                    <p:cond delay="0"/>
                                  </p:stCondLst>
                                  <p:childTnLst>
                                    <p:set>
                                      <p:cBhvr>
                                        <p:cTn id="60" dur="1" fill="hold">
                                          <p:stCondLst>
                                            <p:cond delay="0"/>
                                          </p:stCondLst>
                                        </p:cTn>
                                        <p:tgtEl>
                                          <p:spTgt spid="52"/>
                                        </p:tgtEl>
                                        <p:attrNameLst>
                                          <p:attrName>style.visibility</p:attrName>
                                        </p:attrNameLst>
                                      </p:cBhvr>
                                      <p:to>
                                        <p:strVal val="visible"/>
                                      </p:to>
                                    </p:set>
                                    <p:anim calcmode="lin" valueType="num">
                                      <p:cBhvr>
                                        <p:cTn id="61" dur="2000" fill="hold"/>
                                        <p:tgtEl>
                                          <p:spTgt spid="52"/>
                                        </p:tgtEl>
                                        <p:attrNameLst>
                                          <p:attrName>ppt_w</p:attrName>
                                        </p:attrNameLst>
                                      </p:cBhvr>
                                      <p:tavLst>
                                        <p:tav tm="0">
                                          <p:val>
                                            <p:fltVal val="0"/>
                                          </p:val>
                                        </p:tav>
                                        <p:tav tm="100000">
                                          <p:val>
                                            <p:strVal val="#ppt_w"/>
                                          </p:val>
                                        </p:tav>
                                      </p:tavLst>
                                    </p:anim>
                                    <p:anim calcmode="lin" valueType="num">
                                      <p:cBhvr>
                                        <p:cTn id="62" dur="2000" fill="hold"/>
                                        <p:tgtEl>
                                          <p:spTgt spid="52"/>
                                        </p:tgtEl>
                                        <p:attrNameLst>
                                          <p:attrName>ppt_h</p:attrName>
                                        </p:attrNameLst>
                                      </p:cBhvr>
                                      <p:tavLst>
                                        <p:tav tm="0">
                                          <p:val>
                                            <p:fltVal val="0"/>
                                          </p:val>
                                        </p:tav>
                                        <p:tav tm="100000">
                                          <p:val>
                                            <p:strVal val="#ppt_h"/>
                                          </p:val>
                                        </p:tav>
                                      </p:tavLst>
                                    </p:anim>
                                    <p:anim calcmode="lin" valueType="num">
                                      <p:cBhvr>
                                        <p:cTn id="63" dur="2000" fill="hold"/>
                                        <p:tgtEl>
                                          <p:spTgt spid="52"/>
                                        </p:tgtEl>
                                        <p:attrNameLst>
                                          <p:attrName>ppt_x</p:attrName>
                                        </p:attrNameLst>
                                      </p:cBhvr>
                                      <p:tavLst>
                                        <p:tav tm="0">
                                          <p:val>
                                            <p:fltVal val="0.5"/>
                                          </p:val>
                                        </p:tav>
                                        <p:tav tm="100000">
                                          <p:val>
                                            <p:strVal val="#ppt_x"/>
                                          </p:val>
                                        </p:tav>
                                      </p:tavLst>
                                    </p:anim>
                                    <p:anim calcmode="lin" valueType="num">
                                      <p:cBhvr>
                                        <p:cTn id="64" dur="2000" fill="hold"/>
                                        <p:tgtEl>
                                          <p:spTgt spid="52"/>
                                        </p:tgtEl>
                                        <p:attrNameLst>
                                          <p:attrName>ppt_y</p:attrName>
                                        </p:attrNameLst>
                                      </p:cBhvr>
                                      <p:tavLst>
                                        <p:tav tm="0">
                                          <p:val>
                                            <p:fltVal val="0.5"/>
                                          </p:val>
                                        </p:tav>
                                        <p:tav tm="100000">
                                          <p:val>
                                            <p:strVal val="#ppt_y"/>
                                          </p:val>
                                        </p:tav>
                                      </p:tavLst>
                                    </p:anim>
                                  </p:childTnLst>
                                </p:cTn>
                              </p:par>
                              <p:par>
                                <p:cTn id="65" presetID="23" presetClass="entr" presetSubtype="528" fill="hold" grpId="0" nodeType="withEffect">
                                  <p:stCondLst>
                                    <p:cond delay="0"/>
                                  </p:stCondLst>
                                  <p:childTnLst>
                                    <p:set>
                                      <p:cBhvr>
                                        <p:cTn id="66" dur="1" fill="hold">
                                          <p:stCondLst>
                                            <p:cond delay="0"/>
                                          </p:stCondLst>
                                        </p:cTn>
                                        <p:tgtEl>
                                          <p:spTgt spid="53"/>
                                        </p:tgtEl>
                                        <p:attrNameLst>
                                          <p:attrName>style.visibility</p:attrName>
                                        </p:attrNameLst>
                                      </p:cBhvr>
                                      <p:to>
                                        <p:strVal val="visible"/>
                                      </p:to>
                                    </p:set>
                                    <p:anim calcmode="lin" valueType="num">
                                      <p:cBhvr>
                                        <p:cTn id="67" dur="2000" fill="hold"/>
                                        <p:tgtEl>
                                          <p:spTgt spid="53"/>
                                        </p:tgtEl>
                                        <p:attrNameLst>
                                          <p:attrName>ppt_w</p:attrName>
                                        </p:attrNameLst>
                                      </p:cBhvr>
                                      <p:tavLst>
                                        <p:tav tm="0">
                                          <p:val>
                                            <p:fltVal val="0"/>
                                          </p:val>
                                        </p:tav>
                                        <p:tav tm="100000">
                                          <p:val>
                                            <p:strVal val="#ppt_w"/>
                                          </p:val>
                                        </p:tav>
                                      </p:tavLst>
                                    </p:anim>
                                    <p:anim calcmode="lin" valueType="num">
                                      <p:cBhvr>
                                        <p:cTn id="68" dur="2000" fill="hold"/>
                                        <p:tgtEl>
                                          <p:spTgt spid="53"/>
                                        </p:tgtEl>
                                        <p:attrNameLst>
                                          <p:attrName>ppt_h</p:attrName>
                                        </p:attrNameLst>
                                      </p:cBhvr>
                                      <p:tavLst>
                                        <p:tav tm="0">
                                          <p:val>
                                            <p:fltVal val="0"/>
                                          </p:val>
                                        </p:tav>
                                        <p:tav tm="100000">
                                          <p:val>
                                            <p:strVal val="#ppt_h"/>
                                          </p:val>
                                        </p:tav>
                                      </p:tavLst>
                                    </p:anim>
                                    <p:anim calcmode="lin" valueType="num">
                                      <p:cBhvr>
                                        <p:cTn id="69" dur="2000" fill="hold"/>
                                        <p:tgtEl>
                                          <p:spTgt spid="53"/>
                                        </p:tgtEl>
                                        <p:attrNameLst>
                                          <p:attrName>ppt_x</p:attrName>
                                        </p:attrNameLst>
                                      </p:cBhvr>
                                      <p:tavLst>
                                        <p:tav tm="0">
                                          <p:val>
                                            <p:fltVal val="0.5"/>
                                          </p:val>
                                        </p:tav>
                                        <p:tav tm="100000">
                                          <p:val>
                                            <p:strVal val="#ppt_x"/>
                                          </p:val>
                                        </p:tav>
                                      </p:tavLst>
                                    </p:anim>
                                    <p:anim calcmode="lin" valueType="num">
                                      <p:cBhvr>
                                        <p:cTn id="70" dur="2000" fill="hold"/>
                                        <p:tgtEl>
                                          <p:spTgt spid="53"/>
                                        </p:tgtEl>
                                        <p:attrNameLst>
                                          <p:attrName>ppt_y</p:attrName>
                                        </p:attrNameLst>
                                      </p:cBhvr>
                                      <p:tavLst>
                                        <p:tav tm="0">
                                          <p:val>
                                            <p:fltVal val="0.5"/>
                                          </p:val>
                                        </p:tav>
                                        <p:tav tm="100000">
                                          <p:val>
                                            <p:strVal val="#ppt_y"/>
                                          </p:val>
                                        </p:tav>
                                      </p:tavLst>
                                    </p:anim>
                                  </p:childTnLst>
                                </p:cTn>
                              </p:par>
                              <p:par>
                                <p:cTn id="71" presetID="23" presetClass="entr" presetSubtype="528" fill="hold" grpId="0" nodeType="withEffect">
                                  <p:stCondLst>
                                    <p:cond delay="0"/>
                                  </p:stCondLst>
                                  <p:childTnLst>
                                    <p:set>
                                      <p:cBhvr>
                                        <p:cTn id="72" dur="1" fill="hold">
                                          <p:stCondLst>
                                            <p:cond delay="0"/>
                                          </p:stCondLst>
                                        </p:cTn>
                                        <p:tgtEl>
                                          <p:spTgt spid="54"/>
                                        </p:tgtEl>
                                        <p:attrNameLst>
                                          <p:attrName>style.visibility</p:attrName>
                                        </p:attrNameLst>
                                      </p:cBhvr>
                                      <p:to>
                                        <p:strVal val="visible"/>
                                      </p:to>
                                    </p:set>
                                    <p:anim calcmode="lin" valueType="num">
                                      <p:cBhvr>
                                        <p:cTn id="73" dur="2000" fill="hold"/>
                                        <p:tgtEl>
                                          <p:spTgt spid="54"/>
                                        </p:tgtEl>
                                        <p:attrNameLst>
                                          <p:attrName>ppt_w</p:attrName>
                                        </p:attrNameLst>
                                      </p:cBhvr>
                                      <p:tavLst>
                                        <p:tav tm="0">
                                          <p:val>
                                            <p:fltVal val="0"/>
                                          </p:val>
                                        </p:tav>
                                        <p:tav tm="100000">
                                          <p:val>
                                            <p:strVal val="#ppt_w"/>
                                          </p:val>
                                        </p:tav>
                                      </p:tavLst>
                                    </p:anim>
                                    <p:anim calcmode="lin" valueType="num">
                                      <p:cBhvr>
                                        <p:cTn id="74" dur="2000" fill="hold"/>
                                        <p:tgtEl>
                                          <p:spTgt spid="54"/>
                                        </p:tgtEl>
                                        <p:attrNameLst>
                                          <p:attrName>ppt_h</p:attrName>
                                        </p:attrNameLst>
                                      </p:cBhvr>
                                      <p:tavLst>
                                        <p:tav tm="0">
                                          <p:val>
                                            <p:fltVal val="0"/>
                                          </p:val>
                                        </p:tav>
                                        <p:tav tm="100000">
                                          <p:val>
                                            <p:strVal val="#ppt_h"/>
                                          </p:val>
                                        </p:tav>
                                      </p:tavLst>
                                    </p:anim>
                                    <p:anim calcmode="lin" valueType="num">
                                      <p:cBhvr>
                                        <p:cTn id="75" dur="2000" fill="hold"/>
                                        <p:tgtEl>
                                          <p:spTgt spid="54"/>
                                        </p:tgtEl>
                                        <p:attrNameLst>
                                          <p:attrName>ppt_x</p:attrName>
                                        </p:attrNameLst>
                                      </p:cBhvr>
                                      <p:tavLst>
                                        <p:tav tm="0">
                                          <p:val>
                                            <p:fltVal val="0.5"/>
                                          </p:val>
                                        </p:tav>
                                        <p:tav tm="100000">
                                          <p:val>
                                            <p:strVal val="#ppt_x"/>
                                          </p:val>
                                        </p:tav>
                                      </p:tavLst>
                                    </p:anim>
                                    <p:anim calcmode="lin" valueType="num">
                                      <p:cBhvr>
                                        <p:cTn id="76" dur="2000" fill="hold"/>
                                        <p:tgtEl>
                                          <p:spTgt spid="54"/>
                                        </p:tgtEl>
                                        <p:attrNameLst>
                                          <p:attrName>ppt_y</p:attrName>
                                        </p:attrNameLst>
                                      </p:cBhvr>
                                      <p:tavLst>
                                        <p:tav tm="0">
                                          <p:val>
                                            <p:fltVal val="0.5"/>
                                          </p:val>
                                        </p:tav>
                                        <p:tav tm="100000">
                                          <p:val>
                                            <p:strVal val="#ppt_y"/>
                                          </p:val>
                                        </p:tav>
                                      </p:tavLst>
                                    </p:anim>
                                  </p:childTnLst>
                                </p:cTn>
                              </p:par>
                              <p:par>
                                <p:cTn id="77" presetID="23" presetClass="entr" presetSubtype="528" fill="hold" grpId="0" nodeType="withEffect">
                                  <p:stCondLst>
                                    <p:cond delay="0"/>
                                  </p:stCondLst>
                                  <p:childTnLst>
                                    <p:set>
                                      <p:cBhvr>
                                        <p:cTn id="78" dur="1" fill="hold">
                                          <p:stCondLst>
                                            <p:cond delay="0"/>
                                          </p:stCondLst>
                                        </p:cTn>
                                        <p:tgtEl>
                                          <p:spTgt spid="55"/>
                                        </p:tgtEl>
                                        <p:attrNameLst>
                                          <p:attrName>style.visibility</p:attrName>
                                        </p:attrNameLst>
                                      </p:cBhvr>
                                      <p:to>
                                        <p:strVal val="visible"/>
                                      </p:to>
                                    </p:set>
                                    <p:anim calcmode="lin" valueType="num">
                                      <p:cBhvr>
                                        <p:cTn id="79" dur="2000" fill="hold"/>
                                        <p:tgtEl>
                                          <p:spTgt spid="55"/>
                                        </p:tgtEl>
                                        <p:attrNameLst>
                                          <p:attrName>ppt_w</p:attrName>
                                        </p:attrNameLst>
                                      </p:cBhvr>
                                      <p:tavLst>
                                        <p:tav tm="0">
                                          <p:val>
                                            <p:fltVal val="0"/>
                                          </p:val>
                                        </p:tav>
                                        <p:tav tm="100000">
                                          <p:val>
                                            <p:strVal val="#ppt_w"/>
                                          </p:val>
                                        </p:tav>
                                      </p:tavLst>
                                    </p:anim>
                                    <p:anim calcmode="lin" valueType="num">
                                      <p:cBhvr>
                                        <p:cTn id="80" dur="2000" fill="hold"/>
                                        <p:tgtEl>
                                          <p:spTgt spid="55"/>
                                        </p:tgtEl>
                                        <p:attrNameLst>
                                          <p:attrName>ppt_h</p:attrName>
                                        </p:attrNameLst>
                                      </p:cBhvr>
                                      <p:tavLst>
                                        <p:tav tm="0">
                                          <p:val>
                                            <p:fltVal val="0"/>
                                          </p:val>
                                        </p:tav>
                                        <p:tav tm="100000">
                                          <p:val>
                                            <p:strVal val="#ppt_h"/>
                                          </p:val>
                                        </p:tav>
                                      </p:tavLst>
                                    </p:anim>
                                    <p:anim calcmode="lin" valueType="num">
                                      <p:cBhvr>
                                        <p:cTn id="81" dur="2000" fill="hold"/>
                                        <p:tgtEl>
                                          <p:spTgt spid="55"/>
                                        </p:tgtEl>
                                        <p:attrNameLst>
                                          <p:attrName>ppt_x</p:attrName>
                                        </p:attrNameLst>
                                      </p:cBhvr>
                                      <p:tavLst>
                                        <p:tav tm="0">
                                          <p:val>
                                            <p:fltVal val="0.5"/>
                                          </p:val>
                                        </p:tav>
                                        <p:tav tm="100000">
                                          <p:val>
                                            <p:strVal val="#ppt_x"/>
                                          </p:val>
                                        </p:tav>
                                      </p:tavLst>
                                    </p:anim>
                                    <p:anim calcmode="lin" valueType="num">
                                      <p:cBhvr>
                                        <p:cTn id="82" dur="2000" fill="hold"/>
                                        <p:tgtEl>
                                          <p:spTgt spid="55"/>
                                        </p:tgtEl>
                                        <p:attrNameLst>
                                          <p:attrName>ppt_y</p:attrName>
                                        </p:attrNameLst>
                                      </p:cBhvr>
                                      <p:tavLst>
                                        <p:tav tm="0">
                                          <p:val>
                                            <p:fltVal val="0.5"/>
                                          </p:val>
                                        </p:tav>
                                        <p:tav tm="100000">
                                          <p:val>
                                            <p:strVal val="#ppt_y"/>
                                          </p:val>
                                        </p:tav>
                                      </p:tavLst>
                                    </p:anim>
                                  </p:childTnLst>
                                </p:cTn>
                              </p:par>
                              <p:par>
                                <p:cTn id="83" presetID="23" presetClass="entr" presetSubtype="528" fill="hold" grpId="0" nodeType="withEffect">
                                  <p:stCondLst>
                                    <p:cond delay="0"/>
                                  </p:stCondLst>
                                  <p:childTnLst>
                                    <p:set>
                                      <p:cBhvr>
                                        <p:cTn id="84" dur="1" fill="hold">
                                          <p:stCondLst>
                                            <p:cond delay="0"/>
                                          </p:stCondLst>
                                        </p:cTn>
                                        <p:tgtEl>
                                          <p:spTgt spid="56"/>
                                        </p:tgtEl>
                                        <p:attrNameLst>
                                          <p:attrName>style.visibility</p:attrName>
                                        </p:attrNameLst>
                                      </p:cBhvr>
                                      <p:to>
                                        <p:strVal val="visible"/>
                                      </p:to>
                                    </p:set>
                                    <p:anim calcmode="lin" valueType="num">
                                      <p:cBhvr>
                                        <p:cTn id="85" dur="2000" fill="hold"/>
                                        <p:tgtEl>
                                          <p:spTgt spid="56"/>
                                        </p:tgtEl>
                                        <p:attrNameLst>
                                          <p:attrName>ppt_w</p:attrName>
                                        </p:attrNameLst>
                                      </p:cBhvr>
                                      <p:tavLst>
                                        <p:tav tm="0">
                                          <p:val>
                                            <p:fltVal val="0"/>
                                          </p:val>
                                        </p:tav>
                                        <p:tav tm="100000">
                                          <p:val>
                                            <p:strVal val="#ppt_w"/>
                                          </p:val>
                                        </p:tav>
                                      </p:tavLst>
                                    </p:anim>
                                    <p:anim calcmode="lin" valueType="num">
                                      <p:cBhvr>
                                        <p:cTn id="86" dur="2000" fill="hold"/>
                                        <p:tgtEl>
                                          <p:spTgt spid="56"/>
                                        </p:tgtEl>
                                        <p:attrNameLst>
                                          <p:attrName>ppt_h</p:attrName>
                                        </p:attrNameLst>
                                      </p:cBhvr>
                                      <p:tavLst>
                                        <p:tav tm="0">
                                          <p:val>
                                            <p:fltVal val="0"/>
                                          </p:val>
                                        </p:tav>
                                        <p:tav tm="100000">
                                          <p:val>
                                            <p:strVal val="#ppt_h"/>
                                          </p:val>
                                        </p:tav>
                                      </p:tavLst>
                                    </p:anim>
                                    <p:anim calcmode="lin" valueType="num">
                                      <p:cBhvr>
                                        <p:cTn id="87" dur="2000" fill="hold"/>
                                        <p:tgtEl>
                                          <p:spTgt spid="56"/>
                                        </p:tgtEl>
                                        <p:attrNameLst>
                                          <p:attrName>ppt_x</p:attrName>
                                        </p:attrNameLst>
                                      </p:cBhvr>
                                      <p:tavLst>
                                        <p:tav tm="0">
                                          <p:val>
                                            <p:fltVal val="0.5"/>
                                          </p:val>
                                        </p:tav>
                                        <p:tav tm="100000">
                                          <p:val>
                                            <p:strVal val="#ppt_x"/>
                                          </p:val>
                                        </p:tav>
                                      </p:tavLst>
                                    </p:anim>
                                    <p:anim calcmode="lin" valueType="num">
                                      <p:cBhvr>
                                        <p:cTn id="88" dur="2000" fill="hold"/>
                                        <p:tgtEl>
                                          <p:spTgt spid="56"/>
                                        </p:tgtEl>
                                        <p:attrNameLst>
                                          <p:attrName>ppt_y</p:attrName>
                                        </p:attrNameLst>
                                      </p:cBhvr>
                                      <p:tavLst>
                                        <p:tav tm="0">
                                          <p:val>
                                            <p:fltVal val="0.5"/>
                                          </p:val>
                                        </p:tav>
                                        <p:tav tm="100000">
                                          <p:val>
                                            <p:strVal val="#ppt_y"/>
                                          </p:val>
                                        </p:tav>
                                      </p:tavLst>
                                    </p:anim>
                                  </p:childTnLst>
                                </p:cTn>
                              </p:par>
                              <p:par>
                                <p:cTn id="89" presetID="23" presetClass="entr" presetSubtype="528" fill="hold" grpId="0" nodeType="withEffect">
                                  <p:stCondLst>
                                    <p:cond delay="0"/>
                                  </p:stCondLst>
                                  <p:childTnLst>
                                    <p:set>
                                      <p:cBhvr>
                                        <p:cTn id="90" dur="1" fill="hold">
                                          <p:stCondLst>
                                            <p:cond delay="0"/>
                                          </p:stCondLst>
                                        </p:cTn>
                                        <p:tgtEl>
                                          <p:spTgt spid="57"/>
                                        </p:tgtEl>
                                        <p:attrNameLst>
                                          <p:attrName>style.visibility</p:attrName>
                                        </p:attrNameLst>
                                      </p:cBhvr>
                                      <p:to>
                                        <p:strVal val="visible"/>
                                      </p:to>
                                    </p:set>
                                    <p:anim calcmode="lin" valueType="num">
                                      <p:cBhvr>
                                        <p:cTn id="91" dur="2000" fill="hold"/>
                                        <p:tgtEl>
                                          <p:spTgt spid="57"/>
                                        </p:tgtEl>
                                        <p:attrNameLst>
                                          <p:attrName>ppt_w</p:attrName>
                                        </p:attrNameLst>
                                      </p:cBhvr>
                                      <p:tavLst>
                                        <p:tav tm="0">
                                          <p:val>
                                            <p:fltVal val="0"/>
                                          </p:val>
                                        </p:tav>
                                        <p:tav tm="100000">
                                          <p:val>
                                            <p:strVal val="#ppt_w"/>
                                          </p:val>
                                        </p:tav>
                                      </p:tavLst>
                                    </p:anim>
                                    <p:anim calcmode="lin" valueType="num">
                                      <p:cBhvr>
                                        <p:cTn id="92" dur="2000" fill="hold"/>
                                        <p:tgtEl>
                                          <p:spTgt spid="57"/>
                                        </p:tgtEl>
                                        <p:attrNameLst>
                                          <p:attrName>ppt_h</p:attrName>
                                        </p:attrNameLst>
                                      </p:cBhvr>
                                      <p:tavLst>
                                        <p:tav tm="0">
                                          <p:val>
                                            <p:fltVal val="0"/>
                                          </p:val>
                                        </p:tav>
                                        <p:tav tm="100000">
                                          <p:val>
                                            <p:strVal val="#ppt_h"/>
                                          </p:val>
                                        </p:tav>
                                      </p:tavLst>
                                    </p:anim>
                                    <p:anim calcmode="lin" valueType="num">
                                      <p:cBhvr>
                                        <p:cTn id="93" dur="2000" fill="hold"/>
                                        <p:tgtEl>
                                          <p:spTgt spid="57"/>
                                        </p:tgtEl>
                                        <p:attrNameLst>
                                          <p:attrName>ppt_x</p:attrName>
                                        </p:attrNameLst>
                                      </p:cBhvr>
                                      <p:tavLst>
                                        <p:tav tm="0">
                                          <p:val>
                                            <p:fltVal val="0.5"/>
                                          </p:val>
                                        </p:tav>
                                        <p:tav tm="100000">
                                          <p:val>
                                            <p:strVal val="#ppt_x"/>
                                          </p:val>
                                        </p:tav>
                                      </p:tavLst>
                                    </p:anim>
                                    <p:anim calcmode="lin" valueType="num">
                                      <p:cBhvr>
                                        <p:cTn id="94" dur="2000" fill="hold"/>
                                        <p:tgtEl>
                                          <p:spTgt spid="57"/>
                                        </p:tgtEl>
                                        <p:attrNameLst>
                                          <p:attrName>ppt_y</p:attrName>
                                        </p:attrNameLst>
                                      </p:cBhvr>
                                      <p:tavLst>
                                        <p:tav tm="0">
                                          <p:val>
                                            <p:fltVal val="0.5"/>
                                          </p:val>
                                        </p:tav>
                                        <p:tav tm="100000">
                                          <p:val>
                                            <p:strVal val="#ppt_y"/>
                                          </p:val>
                                        </p:tav>
                                      </p:tavLst>
                                    </p:anim>
                                  </p:childTnLst>
                                </p:cTn>
                              </p:par>
                              <p:par>
                                <p:cTn id="95" presetID="23" presetClass="entr" presetSubtype="528" fill="hold" grpId="0" nodeType="withEffect">
                                  <p:stCondLst>
                                    <p:cond delay="0"/>
                                  </p:stCondLst>
                                  <p:childTnLst>
                                    <p:set>
                                      <p:cBhvr>
                                        <p:cTn id="96" dur="1" fill="hold">
                                          <p:stCondLst>
                                            <p:cond delay="0"/>
                                          </p:stCondLst>
                                        </p:cTn>
                                        <p:tgtEl>
                                          <p:spTgt spid="58"/>
                                        </p:tgtEl>
                                        <p:attrNameLst>
                                          <p:attrName>style.visibility</p:attrName>
                                        </p:attrNameLst>
                                      </p:cBhvr>
                                      <p:to>
                                        <p:strVal val="visible"/>
                                      </p:to>
                                    </p:set>
                                    <p:anim calcmode="lin" valueType="num">
                                      <p:cBhvr>
                                        <p:cTn id="97" dur="2000" fill="hold"/>
                                        <p:tgtEl>
                                          <p:spTgt spid="58"/>
                                        </p:tgtEl>
                                        <p:attrNameLst>
                                          <p:attrName>ppt_w</p:attrName>
                                        </p:attrNameLst>
                                      </p:cBhvr>
                                      <p:tavLst>
                                        <p:tav tm="0">
                                          <p:val>
                                            <p:fltVal val="0"/>
                                          </p:val>
                                        </p:tav>
                                        <p:tav tm="100000">
                                          <p:val>
                                            <p:strVal val="#ppt_w"/>
                                          </p:val>
                                        </p:tav>
                                      </p:tavLst>
                                    </p:anim>
                                    <p:anim calcmode="lin" valueType="num">
                                      <p:cBhvr>
                                        <p:cTn id="98" dur="2000" fill="hold"/>
                                        <p:tgtEl>
                                          <p:spTgt spid="58"/>
                                        </p:tgtEl>
                                        <p:attrNameLst>
                                          <p:attrName>ppt_h</p:attrName>
                                        </p:attrNameLst>
                                      </p:cBhvr>
                                      <p:tavLst>
                                        <p:tav tm="0">
                                          <p:val>
                                            <p:fltVal val="0"/>
                                          </p:val>
                                        </p:tav>
                                        <p:tav tm="100000">
                                          <p:val>
                                            <p:strVal val="#ppt_h"/>
                                          </p:val>
                                        </p:tav>
                                      </p:tavLst>
                                    </p:anim>
                                    <p:anim calcmode="lin" valueType="num">
                                      <p:cBhvr>
                                        <p:cTn id="99" dur="2000" fill="hold"/>
                                        <p:tgtEl>
                                          <p:spTgt spid="58"/>
                                        </p:tgtEl>
                                        <p:attrNameLst>
                                          <p:attrName>ppt_x</p:attrName>
                                        </p:attrNameLst>
                                      </p:cBhvr>
                                      <p:tavLst>
                                        <p:tav tm="0">
                                          <p:val>
                                            <p:fltVal val="0.5"/>
                                          </p:val>
                                        </p:tav>
                                        <p:tav tm="100000">
                                          <p:val>
                                            <p:strVal val="#ppt_x"/>
                                          </p:val>
                                        </p:tav>
                                      </p:tavLst>
                                    </p:anim>
                                    <p:anim calcmode="lin" valueType="num">
                                      <p:cBhvr>
                                        <p:cTn id="100" dur="2000" fill="hold"/>
                                        <p:tgtEl>
                                          <p:spTgt spid="58"/>
                                        </p:tgtEl>
                                        <p:attrNameLst>
                                          <p:attrName>ppt_y</p:attrName>
                                        </p:attrNameLst>
                                      </p:cBhvr>
                                      <p:tavLst>
                                        <p:tav tm="0">
                                          <p:val>
                                            <p:fltVal val="0.5"/>
                                          </p:val>
                                        </p:tav>
                                        <p:tav tm="100000">
                                          <p:val>
                                            <p:strVal val="#ppt_y"/>
                                          </p:val>
                                        </p:tav>
                                      </p:tavLst>
                                    </p:anim>
                                  </p:childTnLst>
                                </p:cTn>
                              </p:par>
                              <p:par>
                                <p:cTn id="101" presetID="23" presetClass="entr" presetSubtype="528" fill="hold" grpId="0" nodeType="withEffect">
                                  <p:stCondLst>
                                    <p:cond delay="0"/>
                                  </p:stCondLst>
                                  <p:childTnLst>
                                    <p:set>
                                      <p:cBhvr>
                                        <p:cTn id="102" dur="1" fill="hold">
                                          <p:stCondLst>
                                            <p:cond delay="0"/>
                                          </p:stCondLst>
                                        </p:cTn>
                                        <p:tgtEl>
                                          <p:spTgt spid="60"/>
                                        </p:tgtEl>
                                        <p:attrNameLst>
                                          <p:attrName>style.visibility</p:attrName>
                                        </p:attrNameLst>
                                      </p:cBhvr>
                                      <p:to>
                                        <p:strVal val="visible"/>
                                      </p:to>
                                    </p:set>
                                    <p:anim calcmode="lin" valueType="num">
                                      <p:cBhvr>
                                        <p:cTn id="103" dur="2000" fill="hold"/>
                                        <p:tgtEl>
                                          <p:spTgt spid="60"/>
                                        </p:tgtEl>
                                        <p:attrNameLst>
                                          <p:attrName>ppt_w</p:attrName>
                                        </p:attrNameLst>
                                      </p:cBhvr>
                                      <p:tavLst>
                                        <p:tav tm="0">
                                          <p:val>
                                            <p:fltVal val="0"/>
                                          </p:val>
                                        </p:tav>
                                        <p:tav tm="100000">
                                          <p:val>
                                            <p:strVal val="#ppt_w"/>
                                          </p:val>
                                        </p:tav>
                                      </p:tavLst>
                                    </p:anim>
                                    <p:anim calcmode="lin" valueType="num">
                                      <p:cBhvr>
                                        <p:cTn id="104" dur="2000" fill="hold"/>
                                        <p:tgtEl>
                                          <p:spTgt spid="60"/>
                                        </p:tgtEl>
                                        <p:attrNameLst>
                                          <p:attrName>ppt_h</p:attrName>
                                        </p:attrNameLst>
                                      </p:cBhvr>
                                      <p:tavLst>
                                        <p:tav tm="0">
                                          <p:val>
                                            <p:fltVal val="0"/>
                                          </p:val>
                                        </p:tav>
                                        <p:tav tm="100000">
                                          <p:val>
                                            <p:strVal val="#ppt_h"/>
                                          </p:val>
                                        </p:tav>
                                      </p:tavLst>
                                    </p:anim>
                                    <p:anim calcmode="lin" valueType="num">
                                      <p:cBhvr>
                                        <p:cTn id="105" dur="2000" fill="hold"/>
                                        <p:tgtEl>
                                          <p:spTgt spid="60"/>
                                        </p:tgtEl>
                                        <p:attrNameLst>
                                          <p:attrName>ppt_x</p:attrName>
                                        </p:attrNameLst>
                                      </p:cBhvr>
                                      <p:tavLst>
                                        <p:tav tm="0">
                                          <p:val>
                                            <p:fltVal val="0.5"/>
                                          </p:val>
                                        </p:tav>
                                        <p:tav tm="100000">
                                          <p:val>
                                            <p:strVal val="#ppt_x"/>
                                          </p:val>
                                        </p:tav>
                                      </p:tavLst>
                                    </p:anim>
                                    <p:anim calcmode="lin" valueType="num">
                                      <p:cBhvr>
                                        <p:cTn id="106" dur="2000" fill="hold"/>
                                        <p:tgtEl>
                                          <p:spTgt spid="60"/>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44" grpId="0"/>
      <p:bldP spid="45" grpId="0"/>
      <p:bldP spid="46" grpId="0"/>
      <p:bldP spid="47" grpId="0"/>
      <p:bldP spid="48" grpId="0"/>
      <p:bldP spid="49" grpId="0" animBg="1"/>
      <p:bldP spid="52" grpId="0" animBg="1"/>
      <p:bldP spid="53" grpId="0" animBg="1"/>
      <p:bldP spid="54" grpId="0" animBg="1"/>
      <p:bldP spid="55" grpId="0"/>
      <p:bldP spid="56" grpId="0"/>
      <p:bldP spid="57" grpId="0"/>
      <p:bldP spid="58" grpId="0"/>
      <p:bldP spid="6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8" name="FLYING IMPRESSION FID FEIZHAO    qq:1964271550"/>
          <p:cNvSpPr txBox="1"/>
          <p:nvPr/>
        </p:nvSpPr>
        <p:spPr>
          <a:xfrm>
            <a:off x="5375831" y="192896"/>
            <a:ext cx="1459230" cy="398780"/>
          </a:xfrm>
          <a:prstGeom prst="rect">
            <a:avLst/>
          </a:prstGeom>
          <a:noFill/>
        </p:spPr>
        <p:txBody>
          <a:bodyPr wrap="none" rtlCol="0">
            <a:spAutoFit/>
          </a:bodyPr>
          <a:lstStyle/>
          <a:p>
            <a:pPr algn="ctr"/>
            <a:r>
              <a:rPr lang="zh-CN" altLang="en-US" sz="2000" b="1" dirty="0">
                <a:solidFill>
                  <a:srgbClr val="364555"/>
                </a:solidFill>
                <a:latin typeface="方正隶变_GBK" panose="02000000000000000000" charset="-122"/>
                <a:ea typeface="方正隶变_GBK" panose="02000000000000000000" charset="-122"/>
                <a:sym typeface="+mn-ea"/>
              </a:rPr>
              <a:t>功能和效果</a:t>
            </a:r>
            <a:endParaRPr lang="zh-CN" altLang="en-US" sz="2000" b="1" dirty="0">
              <a:solidFill>
                <a:srgbClr val="364555"/>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a:off x="6935582" y="3542314"/>
            <a:ext cx="1256973" cy="1256973"/>
            <a:chOff x="6935582" y="3542314"/>
            <a:chExt cx="1256973" cy="1256973"/>
          </a:xfrm>
        </p:grpSpPr>
        <p:sp>
          <p:nvSpPr>
            <p:cNvPr id="17" name="FLYING IMPRESSION FID FEIZHAO    qq:1964271550"/>
            <p:cNvSpPr/>
            <p:nvPr/>
          </p:nvSpPr>
          <p:spPr>
            <a:xfrm rot="13500000" flipH="1">
              <a:off x="6935582" y="3542314"/>
              <a:ext cx="1256973" cy="1256973"/>
            </a:xfrm>
            <a:prstGeom prst="roundRect">
              <a:avLst/>
            </a:prstGeom>
            <a:solidFill>
              <a:srgbClr val="FCB030"/>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25000"/>
                  </a:schemeClr>
                </a:solidFill>
              </a:endParaRPr>
            </a:p>
          </p:txBody>
        </p:sp>
        <p:grpSp>
          <p:nvGrpSpPr>
            <p:cNvPr id="19" name="组合 18"/>
            <p:cNvGrpSpPr/>
            <p:nvPr/>
          </p:nvGrpSpPr>
          <p:grpSpPr>
            <a:xfrm flipH="1">
              <a:off x="7277555" y="3832506"/>
              <a:ext cx="679651" cy="600925"/>
              <a:chOff x="6424429" y="2862185"/>
              <a:chExt cx="250094" cy="221125"/>
            </a:xfrm>
            <a:solidFill>
              <a:schemeClr val="bg1"/>
            </a:solidFill>
          </p:grpSpPr>
          <p:sp>
            <p:nvSpPr>
              <p:cNvPr id="25" name="FLYING IMPRESSION FID FEIZHAO    qq:1964271550"/>
              <p:cNvSpPr>
                <a:spLocks noEditPoints="1"/>
              </p:cNvSpPr>
              <p:nvPr/>
            </p:nvSpPr>
            <p:spPr bwMode="auto">
              <a:xfrm>
                <a:off x="6424429" y="2862185"/>
                <a:ext cx="171879" cy="221125"/>
              </a:xfrm>
              <a:custGeom>
                <a:avLst/>
                <a:gdLst>
                  <a:gd name="T0" fmla="*/ 55 w 110"/>
                  <a:gd name="T1" fmla="*/ 62 h 142"/>
                  <a:gd name="T2" fmla="*/ 0 w 110"/>
                  <a:gd name="T3" fmla="*/ 138 h 142"/>
                  <a:gd name="T4" fmla="*/ 0 w 110"/>
                  <a:gd name="T5" fmla="*/ 142 h 142"/>
                  <a:gd name="T6" fmla="*/ 110 w 110"/>
                  <a:gd name="T7" fmla="*/ 142 h 142"/>
                  <a:gd name="T8" fmla="*/ 110 w 110"/>
                  <a:gd name="T9" fmla="*/ 138 h 142"/>
                  <a:gd name="T10" fmla="*/ 55 w 110"/>
                  <a:gd name="T11" fmla="*/ 62 h 142"/>
                  <a:gd name="T12" fmla="*/ 56 w 110"/>
                  <a:gd name="T13" fmla="*/ 55 h 142"/>
                  <a:gd name="T14" fmla="*/ 84 w 110"/>
                  <a:gd name="T15" fmla="*/ 27 h 142"/>
                  <a:gd name="T16" fmla="*/ 56 w 110"/>
                  <a:gd name="T17" fmla="*/ 0 h 142"/>
                  <a:gd name="T18" fmla="*/ 28 w 110"/>
                  <a:gd name="T19" fmla="*/ 27 h 142"/>
                  <a:gd name="T20" fmla="*/ 56 w 110"/>
                  <a:gd name="T21" fmla="*/ 55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42">
                    <a:moveTo>
                      <a:pt x="55" y="62"/>
                    </a:moveTo>
                    <a:cubicBezTo>
                      <a:pt x="25" y="62"/>
                      <a:pt x="0" y="96"/>
                      <a:pt x="0" y="138"/>
                    </a:cubicBezTo>
                    <a:cubicBezTo>
                      <a:pt x="0" y="139"/>
                      <a:pt x="0" y="140"/>
                      <a:pt x="0" y="142"/>
                    </a:cubicBezTo>
                    <a:cubicBezTo>
                      <a:pt x="110" y="142"/>
                      <a:pt x="110" y="142"/>
                      <a:pt x="110" y="142"/>
                    </a:cubicBezTo>
                    <a:cubicBezTo>
                      <a:pt x="110" y="140"/>
                      <a:pt x="110" y="139"/>
                      <a:pt x="110" y="138"/>
                    </a:cubicBezTo>
                    <a:cubicBezTo>
                      <a:pt x="110" y="96"/>
                      <a:pt x="86" y="62"/>
                      <a:pt x="55" y="62"/>
                    </a:cubicBezTo>
                    <a:close/>
                    <a:moveTo>
                      <a:pt x="56" y="55"/>
                    </a:moveTo>
                    <a:cubicBezTo>
                      <a:pt x="71" y="55"/>
                      <a:pt x="84" y="42"/>
                      <a:pt x="84" y="27"/>
                    </a:cubicBezTo>
                    <a:cubicBezTo>
                      <a:pt x="84" y="12"/>
                      <a:pt x="71" y="0"/>
                      <a:pt x="56" y="0"/>
                    </a:cubicBezTo>
                    <a:cubicBezTo>
                      <a:pt x="40" y="0"/>
                      <a:pt x="28" y="12"/>
                      <a:pt x="28" y="27"/>
                    </a:cubicBezTo>
                    <a:cubicBezTo>
                      <a:pt x="28" y="42"/>
                      <a:pt x="40" y="55"/>
                      <a:pt x="56"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26" name="FLYING IMPRESSION FID FEIZHAO    qq:1964271550"/>
              <p:cNvSpPr>
                <a:spLocks noEditPoints="1"/>
              </p:cNvSpPr>
              <p:nvPr/>
            </p:nvSpPr>
            <p:spPr bwMode="auto">
              <a:xfrm>
                <a:off x="6588583" y="2934606"/>
                <a:ext cx="85940" cy="148704"/>
              </a:xfrm>
              <a:custGeom>
                <a:avLst/>
                <a:gdLst>
                  <a:gd name="T0" fmla="*/ 18 w 55"/>
                  <a:gd name="T1" fmla="*/ 42 h 95"/>
                  <a:gd name="T2" fmla="*/ 10 w 55"/>
                  <a:gd name="T3" fmla="*/ 43 h 95"/>
                  <a:gd name="T4" fmla="*/ 21 w 55"/>
                  <a:gd name="T5" fmla="*/ 91 h 95"/>
                  <a:gd name="T6" fmla="*/ 21 w 55"/>
                  <a:gd name="T7" fmla="*/ 95 h 95"/>
                  <a:gd name="T8" fmla="*/ 55 w 55"/>
                  <a:gd name="T9" fmla="*/ 95 h 95"/>
                  <a:gd name="T10" fmla="*/ 55 w 55"/>
                  <a:gd name="T11" fmla="*/ 92 h 95"/>
                  <a:gd name="T12" fmla="*/ 18 w 55"/>
                  <a:gd name="T13" fmla="*/ 42 h 95"/>
                  <a:gd name="T14" fmla="*/ 37 w 55"/>
                  <a:gd name="T15" fmla="*/ 18 h 95"/>
                  <a:gd name="T16" fmla="*/ 18 w 55"/>
                  <a:gd name="T17" fmla="*/ 0 h 95"/>
                  <a:gd name="T18" fmla="*/ 0 w 55"/>
                  <a:gd name="T19" fmla="*/ 18 h 95"/>
                  <a:gd name="T20" fmla="*/ 18 w 55"/>
                  <a:gd name="T21" fmla="*/ 37 h 95"/>
                  <a:gd name="T22" fmla="*/ 37 w 55"/>
                  <a:gd name="T23" fmla="*/ 1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5" h="95">
                    <a:moveTo>
                      <a:pt x="18" y="42"/>
                    </a:moveTo>
                    <a:cubicBezTo>
                      <a:pt x="15" y="42"/>
                      <a:pt x="13" y="42"/>
                      <a:pt x="10" y="43"/>
                    </a:cubicBezTo>
                    <a:cubicBezTo>
                      <a:pt x="17" y="56"/>
                      <a:pt x="21" y="73"/>
                      <a:pt x="21" y="91"/>
                    </a:cubicBezTo>
                    <a:cubicBezTo>
                      <a:pt x="21" y="92"/>
                      <a:pt x="21" y="93"/>
                      <a:pt x="21" y="95"/>
                    </a:cubicBezTo>
                    <a:cubicBezTo>
                      <a:pt x="55" y="95"/>
                      <a:pt x="55" y="95"/>
                      <a:pt x="55" y="95"/>
                    </a:cubicBezTo>
                    <a:cubicBezTo>
                      <a:pt x="55" y="94"/>
                      <a:pt x="55" y="93"/>
                      <a:pt x="55" y="92"/>
                    </a:cubicBezTo>
                    <a:cubicBezTo>
                      <a:pt x="55" y="64"/>
                      <a:pt x="38" y="42"/>
                      <a:pt x="18" y="42"/>
                    </a:cubicBezTo>
                    <a:close/>
                    <a:moveTo>
                      <a:pt x="37" y="18"/>
                    </a:moveTo>
                    <a:cubicBezTo>
                      <a:pt x="37" y="8"/>
                      <a:pt x="29" y="0"/>
                      <a:pt x="18" y="0"/>
                    </a:cubicBezTo>
                    <a:cubicBezTo>
                      <a:pt x="8" y="0"/>
                      <a:pt x="0" y="8"/>
                      <a:pt x="0" y="18"/>
                    </a:cubicBezTo>
                    <a:cubicBezTo>
                      <a:pt x="0" y="28"/>
                      <a:pt x="8" y="37"/>
                      <a:pt x="18" y="37"/>
                    </a:cubicBezTo>
                    <a:cubicBezTo>
                      <a:pt x="29" y="37"/>
                      <a:pt x="37" y="28"/>
                      <a:pt x="3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grpSp>
      </p:grpSp>
      <p:grpSp>
        <p:nvGrpSpPr>
          <p:cNvPr id="4" name="组合 3"/>
          <p:cNvGrpSpPr/>
          <p:nvPr/>
        </p:nvGrpSpPr>
        <p:grpSpPr>
          <a:xfrm>
            <a:off x="5961099" y="2570259"/>
            <a:ext cx="1256973" cy="1256973"/>
            <a:chOff x="5961099" y="2570259"/>
            <a:chExt cx="1256973" cy="1256973"/>
          </a:xfrm>
        </p:grpSpPr>
        <p:sp>
          <p:nvSpPr>
            <p:cNvPr id="18" name="FLYING IMPRESSION FID FEIZHAO    qq:1964271550"/>
            <p:cNvSpPr/>
            <p:nvPr/>
          </p:nvSpPr>
          <p:spPr>
            <a:xfrm rot="13500000" flipH="1">
              <a:off x="5961099" y="2570259"/>
              <a:ext cx="1256973" cy="1256973"/>
            </a:xfrm>
            <a:prstGeom prst="roundRect">
              <a:avLst/>
            </a:prstGeom>
            <a:solidFill>
              <a:srgbClr val="EB5F5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25000"/>
                  </a:schemeClr>
                </a:solidFill>
              </a:endParaRPr>
            </a:p>
          </p:txBody>
        </p:sp>
        <p:grpSp>
          <p:nvGrpSpPr>
            <p:cNvPr id="27" name="组合 26"/>
            <p:cNvGrpSpPr/>
            <p:nvPr/>
          </p:nvGrpSpPr>
          <p:grpSpPr>
            <a:xfrm flipH="1">
              <a:off x="6284284" y="2790242"/>
              <a:ext cx="609655" cy="666514"/>
              <a:chOff x="930276" y="5935664"/>
              <a:chExt cx="306388" cy="334963"/>
            </a:xfrm>
            <a:solidFill>
              <a:schemeClr val="bg1"/>
            </a:solidFill>
          </p:grpSpPr>
          <p:sp>
            <p:nvSpPr>
              <p:cNvPr id="28" name="FLYING IMPRESSION FID FEIZHAO    qq:1964271550"/>
              <p:cNvSpPr/>
              <p:nvPr/>
            </p:nvSpPr>
            <p:spPr bwMode="auto">
              <a:xfrm>
                <a:off x="930276" y="5935664"/>
                <a:ext cx="306388" cy="236538"/>
              </a:xfrm>
              <a:custGeom>
                <a:avLst/>
                <a:gdLst>
                  <a:gd name="T0" fmla="*/ 179 w 193"/>
                  <a:gd name="T1" fmla="*/ 54 h 149"/>
                  <a:gd name="T2" fmla="*/ 193 w 193"/>
                  <a:gd name="T3" fmla="*/ 0 h 149"/>
                  <a:gd name="T4" fmla="*/ 138 w 193"/>
                  <a:gd name="T5" fmla="*/ 13 h 149"/>
                  <a:gd name="T6" fmla="*/ 152 w 193"/>
                  <a:gd name="T7" fmla="*/ 27 h 149"/>
                  <a:gd name="T8" fmla="*/ 99 w 193"/>
                  <a:gd name="T9" fmla="*/ 79 h 149"/>
                  <a:gd name="T10" fmla="*/ 77 w 193"/>
                  <a:gd name="T11" fmla="*/ 57 h 149"/>
                  <a:gd name="T12" fmla="*/ 0 w 193"/>
                  <a:gd name="T13" fmla="*/ 134 h 149"/>
                  <a:gd name="T14" fmla="*/ 15 w 193"/>
                  <a:gd name="T15" fmla="*/ 149 h 149"/>
                  <a:gd name="T16" fmla="*/ 15 w 193"/>
                  <a:gd name="T17" fmla="*/ 149 h 149"/>
                  <a:gd name="T18" fmla="*/ 77 w 193"/>
                  <a:gd name="T19" fmla="*/ 87 h 149"/>
                  <a:gd name="T20" fmla="*/ 99 w 193"/>
                  <a:gd name="T21" fmla="*/ 108 h 149"/>
                  <a:gd name="T22" fmla="*/ 167 w 193"/>
                  <a:gd name="T23" fmla="*/ 41 h 149"/>
                  <a:gd name="T24" fmla="*/ 179 w 193"/>
                  <a:gd name="T25" fmla="*/ 5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3" h="149">
                    <a:moveTo>
                      <a:pt x="179" y="54"/>
                    </a:moveTo>
                    <a:lnTo>
                      <a:pt x="193" y="0"/>
                    </a:lnTo>
                    <a:lnTo>
                      <a:pt x="138" y="13"/>
                    </a:lnTo>
                    <a:lnTo>
                      <a:pt x="152" y="27"/>
                    </a:lnTo>
                    <a:lnTo>
                      <a:pt x="99" y="79"/>
                    </a:lnTo>
                    <a:lnTo>
                      <a:pt x="77" y="57"/>
                    </a:lnTo>
                    <a:lnTo>
                      <a:pt x="0" y="134"/>
                    </a:lnTo>
                    <a:lnTo>
                      <a:pt x="15" y="149"/>
                    </a:lnTo>
                    <a:lnTo>
                      <a:pt x="15" y="149"/>
                    </a:lnTo>
                    <a:lnTo>
                      <a:pt x="77" y="87"/>
                    </a:lnTo>
                    <a:lnTo>
                      <a:pt x="99" y="108"/>
                    </a:lnTo>
                    <a:lnTo>
                      <a:pt x="167" y="41"/>
                    </a:lnTo>
                    <a:lnTo>
                      <a:pt x="179"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29" name="FLYING IMPRESSION FID FEIZHAO    qq:1964271550"/>
              <p:cNvSpPr>
                <a:spLocks noChangeArrowheads="1"/>
              </p:cNvSpPr>
              <p:nvPr/>
            </p:nvSpPr>
            <p:spPr bwMode="auto">
              <a:xfrm>
                <a:off x="957264" y="6189664"/>
                <a:ext cx="44450" cy="809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30" name="FLYING IMPRESSION FID FEIZHAO    qq:1964271550"/>
              <p:cNvSpPr>
                <a:spLocks noChangeArrowheads="1"/>
              </p:cNvSpPr>
              <p:nvPr/>
            </p:nvSpPr>
            <p:spPr bwMode="auto">
              <a:xfrm>
                <a:off x="1030289" y="6149976"/>
                <a:ext cx="44450" cy="1206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31" name="FLYING IMPRESSION FID FEIZHAO    qq:1964271550"/>
              <p:cNvSpPr>
                <a:spLocks noChangeArrowheads="1"/>
              </p:cNvSpPr>
              <p:nvPr/>
            </p:nvSpPr>
            <p:spPr bwMode="auto">
              <a:xfrm>
                <a:off x="1104901" y="6110289"/>
                <a:ext cx="44450" cy="160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33" name="FLYING IMPRESSION FID FEIZHAO    qq:1964271550"/>
              <p:cNvSpPr>
                <a:spLocks noChangeArrowheads="1"/>
              </p:cNvSpPr>
              <p:nvPr/>
            </p:nvSpPr>
            <p:spPr bwMode="auto">
              <a:xfrm>
                <a:off x="1177926" y="6070601"/>
                <a:ext cx="44450" cy="2000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grpSp>
      </p:grpSp>
      <p:grpSp>
        <p:nvGrpSpPr>
          <p:cNvPr id="2" name="组合 1"/>
          <p:cNvGrpSpPr/>
          <p:nvPr/>
        </p:nvGrpSpPr>
        <p:grpSpPr>
          <a:xfrm>
            <a:off x="3999443" y="2570258"/>
            <a:ext cx="1256973" cy="1256973"/>
            <a:chOff x="3999443" y="2570258"/>
            <a:chExt cx="1256973" cy="1256973"/>
          </a:xfrm>
        </p:grpSpPr>
        <p:sp>
          <p:nvSpPr>
            <p:cNvPr id="15" name="FLYING IMPRESSION FID FEIZHAO    qq:1964271550"/>
            <p:cNvSpPr/>
            <p:nvPr/>
          </p:nvSpPr>
          <p:spPr>
            <a:xfrm rot="13500000" flipH="1">
              <a:off x="3999443" y="2570258"/>
              <a:ext cx="1256973" cy="1256973"/>
            </a:xfrm>
            <a:prstGeom prst="roundRect">
              <a:avLst/>
            </a:prstGeom>
            <a:solidFill>
              <a:srgbClr val="36455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25000"/>
                  </a:schemeClr>
                </a:solidFill>
              </a:endParaRPr>
            </a:p>
          </p:txBody>
        </p:sp>
        <p:sp>
          <p:nvSpPr>
            <p:cNvPr id="41" name="FLYING IMPRESSION FID FEIZHAO    qq:1964271550"/>
            <p:cNvSpPr>
              <a:spLocks noEditPoints="1"/>
            </p:cNvSpPr>
            <p:nvPr/>
          </p:nvSpPr>
          <p:spPr bwMode="auto">
            <a:xfrm flipH="1">
              <a:off x="4327386" y="2768240"/>
              <a:ext cx="772426" cy="738548"/>
            </a:xfrm>
            <a:custGeom>
              <a:avLst/>
              <a:gdLst>
                <a:gd name="T0" fmla="*/ 313 w 313"/>
                <a:gd name="T1" fmla="*/ 8 h 297"/>
                <a:gd name="T2" fmla="*/ 206 w 313"/>
                <a:gd name="T3" fmla="*/ 13 h 297"/>
                <a:gd name="T4" fmla="*/ 61 w 313"/>
                <a:gd name="T5" fmla="*/ 45 h 297"/>
                <a:gd name="T6" fmla="*/ 61 w 313"/>
                <a:gd name="T7" fmla="*/ 225 h 297"/>
                <a:gd name="T8" fmla="*/ 25 w 313"/>
                <a:gd name="T9" fmla="*/ 278 h 297"/>
                <a:gd name="T10" fmla="*/ 38 w 313"/>
                <a:gd name="T11" fmla="*/ 297 h 297"/>
                <a:gd name="T12" fmla="*/ 91 w 313"/>
                <a:gd name="T13" fmla="*/ 254 h 297"/>
                <a:gd name="T14" fmla="*/ 169 w 313"/>
                <a:gd name="T15" fmla="*/ 285 h 297"/>
                <a:gd name="T16" fmla="*/ 310 w 313"/>
                <a:gd name="T17" fmla="*/ 162 h 297"/>
                <a:gd name="T18" fmla="*/ 313 w 313"/>
                <a:gd name="T19" fmla="*/ 8 h 297"/>
                <a:gd name="T20" fmla="*/ 267 w 313"/>
                <a:gd name="T21" fmla="*/ 63 h 297"/>
                <a:gd name="T22" fmla="*/ 192 w 313"/>
                <a:gd name="T23" fmla="*/ 136 h 297"/>
                <a:gd name="T24" fmla="*/ 101 w 313"/>
                <a:gd name="T25" fmla="*/ 222 h 297"/>
                <a:gd name="T26" fmla="*/ 98 w 313"/>
                <a:gd name="T27" fmla="*/ 223 h 297"/>
                <a:gd name="T28" fmla="*/ 95 w 313"/>
                <a:gd name="T29" fmla="*/ 222 h 297"/>
                <a:gd name="T30" fmla="*/ 95 w 313"/>
                <a:gd name="T31" fmla="*/ 217 h 297"/>
                <a:gd name="T32" fmla="*/ 172 w 313"/>
                <a:gd name="T33" fmla="*/ 116 h 297"/>
                <a:gd name="T34" fmla="*/ 263 w 313"/>
                <a:gd name="T35" fmla="*/ 56 h 297"/>
                <a:gd name="T36" fmla="*/ 268 w 313"/>
                <a:gd name="T37" fmla="*/ 58 h 297"/>
                <a:gd name="T38" fmla="*/ 267 w 313"/>
                <a:gd name="T39" fmla="*/ 6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3" h="297">
                  <a:moveTo>
                    <a:pt x="313" y="8"/>
                  </a:moveTo>
                  <a:cubicBezTo>
                    <a:pt x="313" y="8"/>
                    <a:pt x="295" y="27"/>
                    <a:pt x="206" y="13"/>
                  </a:cubicBezTo>
                  <a:cubicBezTo>
                    <a:pt x="124" y="0"/>
                    <a:pt x="91" y="15"/>
                    <a:pt x="61" y="45"/>
                  </a:cubicBezTo>
                  <a:cubicBezTo>
                    <a:pt x="32" y="74"/>
                    <a:pt x="0" y="164"/>
                    <a:pt x="61" y="225"/>
                  </a:cubicBezTo>
                  <a:cubicBezTo>
                    <a:pt x="71" y="235"/>
                    <a:pt x="25" y="278"/>
                    <a:pt x="25" y="278"/>
                  </a:cubicBezTo>
                  <a:cubicBezTo>
                    <a:pt x="38" y="297"/>
                    <a:pt x="38" y="297"/>
                    <a:pt x="38" y="297"/>
                  </a:cubicBezTo>
                  <a:cubicBezTo>
                    <a:pt x="91" y="254"/>
                    <a:pt x="91" y="254"/>
                    <a:pt x="91" y="254"/>
                  </a:cubicBezTo>
                  <a:cubicBezTo>
                    <a:pt x="91" y="254"/>
                    <a:pt x="123" y="285"/>
                    <a:pt x="169" y="285"/>
                  </a:cubicBezTo>
                  <a:cubicBezTo>
                    <a:pt x="233" y="285"/>
                    <a:pt x="306" y="258"/>
                    <a:pt x="310" y="162"/>
                  </a:cubicBezTo>
                  <a:cubicBezTo>
                    <a:pt x="313" y="101"/>
                    <a:pt x="297" y="58"/>
                    <a:pt x="313" y="8"/>
                  </a:cubicBezTo>
                  <a:close/>
                  <a:moveTo>
                    <a:pt x="267" y="63"/>
                  </a:moveTo>
                  <a:cubicBezTo>
                    <a:pt x="267" y="63"/>
                    <a:pt x="239" y="89"/>
                    <a:pt x="192" y="136"/>
                  </a:cubicBezTo>
                  <a:cubicBezTo>
                    <a:pt x="150" y="178"/>
                    <a:pt x="101" y="222"/>
                    <a:pt x="101" y="222"/>
                  </a:cubicBezTo>
                  <a:cubicBezTo>
                    <a:pt x="100" y="223"/>
                    <a:pt x="99" y="223"/>
                    <a:pt x="98" y="223"/>
                  </a:cubicBezTo>
                  <a:cubicBezTo>
                    <a:pt x="97" y="223"/>
                    <a:pt x="96" y="223"/>
                    <a:pt x="95" y="222"/>
                  </a:cubicBezTo>
                  <a:cubicBezTo>
                    <a:pt x="94" y="221"/>
                    <a:pt x="94" y="219"/>
                    <a:pt x="95" y="217"/>
                  </a:cubicBezTo>
                  <a:cubicBezTo>
                    <a:pt x="95" y="217"/>
                    <a:pt x="138" y="148"/>
                    <a:pt x="172" y="116"/>
                  </a:cubicBezTo>
                  <a:cubicBezTo>
                    <a:pt x="209" y="83"/>
                    <a:pt x="263" y="57"/>
                    <a:pt x="263" y="56"/>
                  </a:cubicBezTo>
                  <a:cubicBezTo>
                    <a:pt x="265" y="56"/>
                    <a:pt x="267" y="56"/>
                    <a:pt x="268" y="58"/>
                  </a:cubicBezTo>
                  <a:cubicBezTo>
                    <a:pt x="269" y="59"/>
                    <a:pt x="269" y="62"/>
                    <a:pt x="267" y="63"/>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bg2">
                    <a:lumMod val="25000"/>
                  </a:schemeClr>
                </a:solidFill>
              </a:endParaRPr>
            </a:p>
          </p:txBody>
        </p:sp>
      </p:grpSp>
      <p:grpSp>
        <p:nvGrpSpPr>
          <p:cNvPr id="3" name="FLYING IMPRESSION FID FEIZHAO    qq:1964271550"/>
          <p:cNvGrpSpPr/>
          <p:nvPr/>
        </p:nvGrpSpPr>
        <p:grpSpPr>
          <a:xfrm>
            <a:off x="4973926" y="3541827"/>
            <a:ext cx="1256973" cy="1256973"/>
            <a:chOff x="4973926" y="3541827"/>
            <a:chExt cx="1256973" cy="1256973"/>
          </a:xfrm>
        </p:grpSpPr>
        <p:sp>
          <p:nvSpPr>
            <p:cNvPr id="16" name="FLYING IMPRESSION FID FEIZHAO    qq:1964271550"/>
            <p:cNvSpPr/>
            <p:nvPr/>
          </p:nvSpPr>
          <p:spPr>
            <a:xfrm rot="13500000" flipH="1">
              <a:off x="4973926" y="3541827"/>
              <a:ext cx="1256973" cy="1256973"/>
            </a:xfrm>
            <a:prstGeom prst="roundRect">
              <a:avLst/>
            </a:prstGeom>
            <a:solidFill>
              <a:srgbClr val="33C3AB"/>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25000"/>
                  </a:schemeClr>
                </a:solidFill>
              </a:endParaRPr>
            </a:p>
          </p:txBody>
        </p:sp>
        <p:grpSp>
          <p:nvGrpSpPr>
            <p:cNvPr id="42" name="组合 41"/>
            <p:cNvGrpSpPr/>
            <p:nvPr/>
          </p:nvGrpSpPr>
          <p:grpSpPr>
            <a:xfrm flipH="1">
              <a:off x="5366842" y="3746928"/>
              <a:ext cx="622861" cy="743186"/>
              <a:chOff x="277814" y="5935664"/>
              <a:chExt cx="279400" cy="333375"/>
            </a:xfrm>
            <a:solidFill>
              <a:schemeClr val="bg1"/>
            </a:solidFill>
          </p:grpSpPr>
          <p:sp>
            <p:nvSpPr>
              <p:cNvPr id="43" name="FLYING IMPRESSION FID FEIZHAO    qq:1964271550"/>
              <p:cNvSpPr>
                <a:spLocks noEditPoints="1"/>
              </p:cNvSpPr>
              <p:nvPr/>
            </p:nvSpPr>
            <p:spPr bwMode="auto">
              <a:xfrm>
                <a:off x="277814" y="5935664"/>
                <a:ext cx="279400" cy="333375"/>
              </a:xfrm>
              <a:custGeom>
                <a:avLst/>
                <a:gdLst>
                  <a:gd name="T0" fmla="*/ 241 w 241"/>
                  <a:gd name="T1" fmla="*/ 30 h 288"/>
                  <a:gd name="T2" fmla="*/ 129 w 241"/>
                  <a:gd name="T3" fmla="*/ 30 h 288"/>
                  <a:gd name="T4" fmla="*/ 129 w 241"/>
                  <a:gd name="T5" fmla="*/ 10 h 288"/>
                  <a:gd name="T6" fmla="*/ 119 w 241"/>
                  <a:gd name="T7" fmla="*/ 0 h 288"/>
                  <a:gd name="T8" fmla="*/ 109 w 241"/>
                  <a:gd name="T9" fmla="*/ 10 h 288"/>
                  <a:gd name="T10" fmla="*/ 109 w 241"/>
                  <a:gd name="T11" fmla="*/ 30 h 288"/>
                  <a:gd name="T12" fmla="*/ 0 w 241"/>
                  <a:gd name="T13" fmla="*/ 30 h 288"/>
                  <a:gd name="T14" fmla="*/ 0 w 241"/>
                  <a:gd name="T15" fmla="*/ 196 h 288"/>
                  <a:gd name="T16" fmla="*/ 75 w 241"/>
                  <a:gd name="T17" fmla="*/ 196 h 288"/>
                  <a:gd name="T18" fmla="*/ 45 w 241"/>
                  <a:gd name="T19" fmla="*/ 272 h 288"/>
                  <a:gd name="T20" fmla="*/ 52 w 241"/>
                  <a:gd name="T21" fmla="*/ 288 h 288"/>
                  <a:gd name="T22" fmla="*/ 56 w 241"/>
                  <a:gd name="T23" fmla="*/ 288 h 288"/>
                  <a:gd name="T24" fmla="*/ 67 w 241"/>
                  <a:gd name="T25" fmla="*/ 281 h 288"/>
                  <a:gd name="T26" fmla="*/ 100 w 241"/>
                  <a:gd name="T27" fmla="*/ 196 h 288"/>
                  <a:gd name="T28" fmla="*/ 138 w 241"/>
                  <a:gd name="T29" fmla="*/ 196 h 288"/>
                  <a:gd name="T30" fmla="*/ 171 w 241"/>
                  <a:gd name="T31" fmla="*/ 281 h 288"/>
                  <a:gd name="T32" fmla="*/ 182 w 241"/>
                  <a:gd name="T33" fmla="*/ 288 h 288"/>
                  <a:gd name="T34" fmla="*/ 186 w 241"/>
                  <a:gd name="T35" fmla="*/ 288 h 288"/>
                  <a:gd name="T36" fmla="*/ 193 w 241"/>
                  <a:gd name="T37" fmla="*/ 272 h 288"/>
                  <a:gd name="T38" fmla="*/ 164 w 241"/>
                  <a:gd name="T39" fmla="*/ 196 h 288"/>
                  <a:gd name="T40" fmla="*/ 241 w 241"/>
                  <a:gd name="T41" fmla="*/ 196 h 288"/>
                  <a:gd name="T42" fmla="*/ 241 w 241"/>
                  <a:gd name="T43" fmla="*/ 30 h 288"/>
                  <a:gd name="T44" fmla="*/ 218 w 241"/>
                  <a:gd name="T45" fmla="*/ 172 h 288"/>
                  <a:gd name="T46" fmla="*/ 23 w 241"/>
                  <a:gd name="T47" fmla="*/ 172 h 288"/>
                  <a:gd name="T48" fmla="*/ 23 w 241"/>
                  <a:gd name="T49" fmla="*/ 53 h 288"/>
                  <a:gd name="T50" fmla="*/ 218 w 241"/>
                  <a:gd name="T51" fmla="*/ 53 h 288"/>
                  <a:gd name="T52" fmla="*/ 218 w 241"/>
                  <a:gd name="T53" fmla="*/ 1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1" h="288">
                    <a:moveTo>
                      <a:pt x="241" y="30"/>
                    </a:moveTo>
                    <a:cubicBezTo>
                      <a:pt x="129" y="30"/>
                      <a:pt x="129" y="30"/>
                      <a:pt x="129" y="30"/>
                    </a:cubicBezTo>
                    <a:cubicBezTo>
                      <a:pt x="129" y="10"/>
                      <a:pt x="129" y="10"/>
                      <a:pt x="129" y="10"/>
                    </a:cubicBezTo>
                    <a:cubicBezTo>
                      <a:pt x="129" y="5"/>
                      <a:pt x="125" y="0"/>
                      <a:pt x="119" y="0"/>
                    </a:cubicBezTo>
                    <a:cubicBezTo>
                      <a:pt x="114" y="0"/>
                      <a:pt x="109" y="5"/>
                      <a:pt x="109" y="10"/>
                    </a:cubicBezTo>
                    <a:cubicBezTo>
                      <a:pt x="109" y="30"/>
                      <a:pt x="109" y="30"/>
                      <a:pt x="109" y="30"/>
                    </a:cubicBezTo>
                    <a:cubicBezTo>
                      <a:pt x="0" y="30"/>
                      <a:pt x="0" y="30"/>
                      <a:pt x="0" y="30"/>
                    </a:cubicBezTo>
                    <a:cubicBezTo>
                      <a:pt x="0" y="196"/>
                      <a:pt x="0" y="196"/>
                      <a:pt x="0" y="196"/>
                    </a:cubicBezTo>
                    <a:cubicBezTo>
                      <a:pt x="75" y="196"/>
                      <a:pt x="75" y="196"/>
                      <a:pt x="75" y="196"/>
                    </a:cubicBezTo>
                    <a:cubicBezTo>
                      <a:pt x="45" y="272"/>
                      <a:pt x="45" y="272"/>
                      <a:pt x="45" y="272"/>
                    </a:cubicBezTo>
                    <a:cubicBezTo>
                      <a:pt x="43" y="278"/>
                      <a:pt x="46" y="285"/>
                      <a:pt x="52" y="288"/>
                    </a:cubicBezTo>
                    <a:cubicBezTo>
                      <a:pt x="53" y="288"/>
                      <a:pt x="55" y="288"/>
                      <a:pt x="56" y="288"/>
                    </a:cubicBezTo>
                    <a:cubicBezTo>
                      <a:pt x="61" y="288"/>
                      <a:pt x="65" y="286"/>
                      <a:pt x="67" y="281"/>
                    </a:cubicBezTo>
                    <a:cubicBezTo>
                      <a:pt x="100" y="196"/>
                      <a:pt x="100" y="196"/>
                      <a:pt x="100" y="196"/>
                    </a:cubicBezTo>
                    <a:cubicBezTo>
                      <a:pt x="138" y="196"/>
                      <a:pt x="138" y="196"/>
                      <a:pt x="138" y="196"/>
                    </a:cubicBezTo>
                    <a:cubicBezTo>
                      <a:pt x="171" y="281"/>
                      <a:pt x="171" y="281"/>
                      <a:pt x="171" y="281"/>
                    </a:cubicBezTo>
                    <a:cubicBezTo>
                      <a:pt x="173" y="286"/>
                      <a:pt x="177" y="288"/>
                      <a:pt x="182" y="288"/>
                    </a:cubicBezTo>
                    <a:cubicBezTo>
                      <a:pt x="184" y="288"/>
                      <a:pt x="185" y="288"/>
                      <a:pt x="186" y="288"/>
                    </a:cubicBezTo>
                    <a:cubicBezTo>
                      <a:pt x="193" y="285"/>
                      <a:pt x="196" y="278"/>
                      <a:pt x="193" y="272"/>
                    </a:cubicBezTo>
                    <a:cubicBezTo>
                      <a:pt x="164" y="196"/>
                      <a:pt x="164" y="196"/>
                      <a:pt x="164" y="196"/>
                    </a:cubicBezTo>
                    <a:cubicBezTo>
                      <a:pt x="241" y="196"/>
                      <a:pt x="241" y="196"/>
                      <a:pt x="241" y="196"/>
                    </a:cubicBezTo>
                    <a:lnTo>
                      <a:pt x="241" y="30"/>
                    </a:lnTo>
                    <a:close/>
                    <a:moveTo>
                      <a:pt x="218" y="172"/>
                    </a:moveTo>
                    <a:cubicBezTo>
                      <a:pt x="23" y="172"/>
                      <a:pt x="23" y="172"/>
                      <a:pt x="23" y="172"/>
                    </a:cubicBezTo>
                    <a:cubicBezTo>
                      <a:pt x="23" y="53"/>
                      <a:pt x="23" y="53"/>
                      <a:pt x="23" y="53"/>
                    </a:cubicBezTo>
                    <a:cubicBezTo>
                      <a:pt x="218" y="53"/>
                      <a:pt x="218" y="53"/>
                      <a:pt x="218" y="53"/>
                    </a:cubicBezTo>
                    <a:lnTo>
                      <a:pt x="218" y="1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44" name="FLYING IMPRESSION FID FEIZHAO    qq:1964271550"/>
              <p:cNvSpPr/>
              <p:nvPr/>
            </p:nvSpPr>
            <p:spPr bwMode="auto">
              <a:xfrm>
                <a:off x="323851" y="6018214"/>
                <a:ext cx="184150" cy="96838"/>
              </a:xfrm>
              <a:custGeom>
                <a:avLst/>
                <a:gdLst>
                  <a:gd name="T0" fmla="*/ 6 w 116"/>
                  <a:gd name="T1" fmla="*/ 61 h 61"/>
                  <a:gd name="T2" fmla="*/ 46 w 116"/>
                  <a:gd name="T3" fmla="*/ 34 h 61"/>
                  <a:gd name="T4" fmla="*/ 55 w 116"/>
                  <a:gd name="T5" fmla="*/ 48 h 61"/>
                  <a:gd name="T6" fmla="*/ 98 w 116"/>
                  <a:gd name="T7" fmla="*/ 20 h 61"/>
                  <a:gd name="T8" fmla="*/ 104 w 116"/>
                  <a:gd name="T9" fmla="*/ 28 h 61"/>
                  <a:gd name="T10" fmla="*/ 116 w 116"/>
                  <a:gd name="T11" fmla="*/ 0 h 61"/>
                  <a:gd name="T12" fmla="*/ 85 w 116"/>
                  <a:gd name="T13" fmla="*/ 2 h 61"/>
                  <a:gd name="T14" fmla="*/ 92 w 116"/>
                  <a:gd name="T15" fmla="*/ 10 h 61"/>
                  <a:gd name="T16" fmla="*/ 58 w 116"/>
                  <a:gd name="T17" fmla="*/ 33 h 61"/>
                  <a:gd name="T18" fmla="*/ 49 w 116"/>
                  <a:gd name="T19" fmla="*/ 18 h 61"/>
                  <a:gd name="T20" fmla="*/ 0 w 116"/>
                  <a:gd name="T21" fmla="*/ 51 h 61"/>
                  <a:gd name="T22" fmla="*/ 6 w 116"/>
                  <a:gd name="T23" fmla="*/ 61 h 61"/>
                  <a:gd name="T24" fmla="*/ 6 w 116"/>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61">
                    <a:moveTo>
                      <a:pt x="6" y="61"/>
                    </a:moveTo>
                    <a:lnTo>
                      <a:pt x="46" y="34"/>
                    </a:lnTo>
                    <a:lnTo>
                      <a:pt x="55" y="48"/>
                    </a:lnTo>
                    <a:lnTo>
                      <a:pt x="98" y="20"/>
                    </a:lnTo>
                    <a:lnTo>
                      <a:pt x="104" y="28"/>
                    </a:lnTo>
                    <a:lnTo>
                      <a:pt x="116" y="0"/>
                    </a:lnTo>
                    <a:lnTo>
                      <a:pt x="85" y="2"/>
                    </a:lnTo>
                    <a:lnTo>
                      <a:pt x="92" y="10"/>
                    </a:lnTo>
                    <a:lnTo>
                      <a:pt x="58" y="33"/>
                    </a:lnTo>
                    <a:lnTo>
                      <a:pt x="49" y="18"/>
                    </a:lnTo>
                    <a:lnTo>
                      <a:pt x="0" y="51"/>
                    </a:lnTo>
                    <a:lnTo>
                      <a:pt x="6" y="61"/>
                    </a:lnTo>
                    <a:lnTo>
                      <a:pt x="6"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grpSp>
      </p:grpSp>
      <p:sp>
        <p:nvSpPr>
          <p:cNvPr id="45" name="FLYING IMPRESSION FID FEIZHAO    qq:1964271550"/>
          <p:cNvSpPr txBox="1"/>
          <p:nvPr/>
        </p:nvSpPr>
        <p:spPr>
          <a:xfrm>
            <a:off x="8140901" y="4566493"/>
            <a:ext cx="1733670" cy="460375"/>
          </a:xfrm>
          <a:prstGeom prst="rect">
            <a:avLst/>
          </a:prstGeom>
          <a:noFill/>
          <a:effectLst/>
        </p:spPr>
        <p:txBody>
          <a:bodyPr wrap="square" rtlCol="0">
            <a:spAutoFit/>
          </a:bodyPr>
          <a:lstStyle/>
          <a:p>
            <a:r>
              <a:rPr lang="zh-CN" altLang="en-US" sz="2400" dirty="0">
                <a:solidFill>
                  <a:srgbClr val="FCB030"/>
                </a:solidFill>
                <a:latin typeface="方正隶变_GBK" panose="02000000000000000000" charset="-122"/>
                <a:ea typeface="方正隶变_GBK" panose="02000000000000000000" charset="-122"/>
              </a:rPr>
              <a:t>安全保障</a:t>
            </a:r>
            <a:endParaRPr lang="zh-CN" altLang="en-US" sz="2400" dirty="0">
              <a:solidFill>
                <a:srgbClr val="FCB030"/>
              </a:solidFill>
              <a:latin typeface="方正隶变_GBK" panose="02000000000000000000" charset="-122"/>
              <a:ea typeface="方正隶变_GBK" panose="02000000000000000000" charset="-122"/>
            </a:endParaRPr>
          </a:p>
        </p:txBody>
      </p:sp>
      <p:sp>
        <p:nvSpPr>
          <p:cNvPr id="46" name="FLYING IMPRESSION FID FEIZHAO    qq:1964271550"/>
          <p:cNvSpPr txBox="1"/>
          <p:nvPr/>
        </p:nvSpPr>
        <p:spPr>
          <a:xfrm>
            <a:off x="8140901" y="4970991"/>
            <a:ext cx="2709922" cy="1050290"/>
          </a:xfrm>
          <a:prstGeom prst="rect">
            <a:avLst/>
          </a:prstGeom>
          <a:noFill/>
          <a:effectLst/>
        </p:spPr>
        <p:txBody>
          <a:bodyPr wrap="square" rtlCol="0">
            <a:spAutoFit/>
          </a:bodyPr>
          <a:lstStyle/>
          <a:p>
            <a:pPr>
              <a:lnSpc>
                <a:spcPct val="130000"/>
              </a:lnSpc>
            </a:pPr>
            <a:r>
              <a:rPr lang="en-US" altLang="zh-CN" sz="1200" dirty="0">
                <a:solidFill>
                  <a:schemeClr val="bg2">
                    <a:lumMod val="25000"/>
                  </a:schemeClr>
                </a:solidFill>
                <a:latin typeface="方正隶变_GBK" panose="02000000000000000000" charset="-122"/>
                <a:ea typeface="方正隶变_GBK" panose="02000000000000000000" charset="-122"/>
              </a:rPr>
              <a:t>本金保障计划</a:t>
            </a:r>
            <a:endParaRPr lang="en-US" altLang="zh-CN" sz="1200" dirty="0">
              <a:solidFill>
                <a:schemeClr val="bg2">
                  <a:lumMod val="25000"/>
                </a:schemeClr>
              </a:solidFill>
              <a:latin typeface="方正隶变_GBK" panose="02000000000000000000" charset="-122"/>
              <a:ea typeface="方正隶变_GBK" panose="02000000000000000000" charset="-122"/>
            </a:endParaRPr>
          </a:p>
          <a:p>
            <a:pPr>
              <a:lnSpc>
                <a:spcPct val="130000"/>
              </a:lnSpc>
            </a:pPr>
            <a:r>
              <a:rPr lang="en-US" altLang="zh-CN" sz="1200" dirty="0">
                <a:solidFill>
                  <a:schemeClr val="bg2">
                    <a:lumMod val="25000"/>
                  </a:schemeClr>
                </a:solidFill>
                <a:latin typeface="方正隶变_GBK" panose="02000000000000000000" charset="-122"/>
                <a:ea typeface="方正隶变_GBK" panose="02000000000000000000" charset="-122"/>
              </a:rPr>
              <a:t>法律合规保障</a:t>
            </a:r>
            <a:endParaRPr lang="en-US" altLang="zh-CN" sz="1200" dirty="0">
              <a:solidFill>
                <a:schemeClr val="bg2">
                  <a:lumMod val="25000"/>
                </a:schemeClr>
              </a:solidFill>
              <a:latin typeface="方正隶变_GBK" panose="02000000000000000000" charset="-122"/>
              <a:ea typeface="方正隶变_GBK" panose="02000000000000000000" charset="-122"/>
            </a:endParaRPr>
          </a:p>
          <a:p>
            <a:pPr>
              <a:lnSpc>
                <a:spcPct val="130000"/>
              </a:lnSpc>
            </a:pPr>
            <a:r>
              <a:rPr lang="en-US" altLang="zh-CN" sz="1200" dirty="0">
                <a:solidFill>
                  <a:schemeClr val="bg2">
                    <a:lumMod val="25000"/>
                  </a:schemeClr>
                </a:solidFill>
                <a:latin typeface="方正隶变_GBK" panose="02000000000000000000" charset="-122"/>
                <a:ea typeface="方正隶变_GBK" panose="02000000000000000000" charset="-122"/>
              </a:rPr>
              <a:t>风控保障</a:t>
            </a:r>
            <a:endParaRPr lang="en-US" altLang="zh-CN" sz="1200" dirty="0">
              <a:solidFill>
                <a:schemeClr val="bg2">
                  <a:lumMod val="25000"/>
                </a:schemeClr>
              </a:solidFill>
              <a:latin typeface="方正隶变_GBK" panose="02000000000000000000" charset="-122"/>
              <a:ea typeface="方正隶变_GBK" panose="02000000000000000000" charset="-122"/>
            </a:endParaRPr>
          </a:p>
          <a:p>
            <a:pPr>
              <a:lnSpc>
                <a:spcPct val="130000"/>
              </a:lnSpc>
            </a:pPr>
            <a:r>
              <a:rPr lang="en-US" altLang="zh-CN" sz="1200" dirty="0">
                <a:solidFill>
                  <a:schemeClr val="bg2">
                    <a:lumMod val="25000"/>
                  </a:schemeClr>
                </a:solidFill>
                <a:latin typeface="方正隶变_GBK" panose="02000000000000000000" charset="-122"/>
                <a:ea typeface="方正隶变_GBK" panose="02000000000000000000" charset="-122"/>
              </a:rPr>
              <a:t>账户安全保障.</a:t>
            </a:r>
            <a:endParaRPr lang="en-US" altLang="zh-CN" sz="1200" dirty="0">
              <a:solidFill>
                <a:schemeClr val="bg2">
                  <a:lumMod val="25000"/>
                </a:schemeClr>
              </a:solidFill>
              <a:latin typeface="方正隶变_GBK" panose="02000000000000000000" charset="-122"/>
              <a:ea typeface="方正隶变_GBK" panose="02000000000000000000" charset="-122"/>
            </a:endParaRPr>
          </a:p>
        </p:txBody>
      </p:sp>
      <p:sp>
        <p:nvSpPr>
          <p:cNvPr id="47" name="FLYING IMPRESSION FID FEIZHAO    qq:1964271550"/>
          <p:cNvSpPr txBox="1"/>
          <p:nvPr/>
        </p:nvSpPr>
        <p:spPr>
          <a:xfrm>
            <a:off x="7547135" y="1785586"/>
            <a:ext cx="1733670" cy="460375"/>
          </a:xfrm>
          <a:prstGeom prst="rect">
            <a:avLst/>
          </a:prstGeom>
          <a:noFill/>
          <a:effectLst/>
        </p:spPr>
        <p:txBody>
          <a:bodyPr wrap="square" rtlCol="0">
            <a:spAutoFit/>
          </a:bodyPr>
          <a:lstStyle/>
          <a:p>
            <a:r>
              <a:rPr lang="zh-CN" altLang="en-US" sz="2400" dirty="0">
                <a:solidFill>
                  <a:srgbClr val="EB5F56"/>
                </a:solidFill>
                <a:latin typeface="方正隶变_GBK" panose="02000000000000000000" charset="-122"/>
                <a:ea typeface="方正隶变_GBK" panose="02000000000000000000" charset="-122"/>
              </a:rPr>
              <a:t>运营数据</a:t>
            </a:r>
            <a:endParaRPr lang="zh-CN" altLang="en-US" sz="2400" dirty="0">
              <a:solidFill>
                <a:srgbClr val="EB5F56"/>
              </a:solidFill>
              <a:latin typeface="方正隶变_GBK" panose="02000000000000000000" charset="-122"/>
              <a:ea typeface="方正隶变_GBK" panose="02000000000000000000" charset="-122"/>
            </a:endParaRPr>
          </a:p>
        </p:txBody>
      </p:sp>
      <p:sp>
        <p:nvSpPr>
          <p:cNvPr id="48" name="FLYING IMPRESSION FID FEIZHAO    qq:1964271550"/>
          <p:cNvSpPr txBox="1"/>
          <p:nvPr/>
        </p:nvSpPr>
        <p:spPr>
          <a:xfrm>
            <a:off x="7547135" y="2190084"/>
            <a:ext cx="2709922" cy="330835"/>
          </a:xfrm>
          <a:prstGeom prst="rect">
            <a:avLst/>
          </a:prstGeom>
          <a:noFill/>
          <a:effectLst/>
        </p:spPr>
        <p:txBody>
          <a:bodyPr wrap="square" rtlCol="0">
            <a:spAutoFit/>
          </a:bodyPr>
          <a:lstStyle/>
          <a:p>
            <a:pPr>
              <a:lnSpc>
                <a:spcPct val="130000"/>
              </a:lnSpc>
            </a:pPr>
            <a:r>
              <a:rPr lang="zh-CN" altLang="en-US" sz="1200" dirty="0">
                <a:solidFill>
                  <a:schemeClr val="bg2">
                    <a:lumMod val="25000"/>
                  </a:schemeClr>
                </a:solidFill>
                <a:latin typeface="方正隶变_GBK" panose="02000000000000000000" charset="-122"/>
                <a:ea typeface="方正隶变_GBK" panose="02000000000000000000" charset="-122"/>
              </a:rPr>
              <a:t>导出平台运营数据</a:t>
            </a:r>
            <a:endParaRPr lang="en-US" altLang="zh-CN" sz="1200" dirty="0">
              <a:solidFill>
                <a:schemeClr val="bg2">
                  <a:lumMod val="25000"/>
                </a:schemeClr>
              </a:solidFill>
              <a:latin typeface="方正隶变_GBK" panose="02000000000000000000" charset="-122"/>
              <a:ea typeface="方正隶变_GBK" panose="02000000000000000000" charset="-122"/>
            </a:endParaRPr>
          </a:p>
        </p:txBody>
      </p:sp>
      <p:sp>
        <p:nvSpPr>
          <p:cNvPr id="49" name="FLYING IMPRESSION FID FEIZHAO    qq:1964271550"/>
          <p:cNvSpPr txBox="1"/>
          <p:nvPr/>
        </p:nvSpPr>
        <p:spPr>
          <a:xfrm>
            <a:off x="1934943" y="4566493"/>
            <a:ext cx="1733670" cy="460375"/>
          </a:xfrm>
          <a:prstGeom prst="rect">
            <a:avLst/>
          </a:prstGeom>
          <a:noFill/>
          <a:effectLst/>
        </p:spPr>
        <p:txBody>
          <a:bodyPr wrap="square" rtlCol="0">
            <a:spAutoFit/>
          </a:bodyPr>
          <a:lstStyle/>
          <a:p>
            <a:r>
              <a:rPr lang="zh-CN" altLang="en-US" sz="2400" dirty="0">
                <a:solidFill>
                  <a:srgbClr val="33C3AB"/>
                </a:solidFill>
                <a:latin typeface="方正隶变_GBK" panose="02000000000000000000" charset="-122"/>
                <a:ea typeface="方正隶变_GBK" panose="02000000000000000000" charset="-122"/>
              </a:rPr>
              <a:t>投资列表</a:t>
            </a:r>
            <a:endParaRPr lang="zh-CN" altLang="en-US" sz="2400" dirty="0">
              <a:solidFill>
                <a:srgbClr val="33C3AB"/>
              </a:solidFill>
              <a:latin typeface="方正隶变_GBK" panose="02000000000000000000" charset="-122"/>
              <a:ea typeface="方正隶变_GBK" panose="02000000000000000000" charset="-122"/>
            </a:endParaRPr>
          </a:p>
        </p:txBody>
      </p:sp>
      <p:sp>
        <p:nvSpPr>
          <p:cNvPr id="50" name="FLYING IMPRESSION FID FEIZHAO    qq:1964271550"/>
          <p:cNvSpPr txBox="1"/>
          <p:nvPr/>
        </p:nvSpPr>
        <p:spPr>
          <a:xfrm>
            <a:off x="1934943" y="4970991"/>
            <a:ext cx="2709922" cy="330835"/>
          </a:xfrm>
          <a:prstGeom prst="rect">
            <a:avLst/>
          </a:prstGeom>
          <a:noFill/>
          <a:effectLst/>
        </p:spPr>
        <p:txBody>
          <a:bodyPr wrap="square" rtlCol="0">
            <a:spAutoFit/>
          </a:bodyPr>
          <a:lstStyle/>
          <a:p>
            <a:pPr>
              <a:lnSpc>
                <a:spcPct val="130000"/>
              </a:lnSpc>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方便你选中心意的标</a:t>
            </a:r>
            <a:r>
              <a:rPr lang="en-US" altLang="zh-CN" sz="1200" dirty="0">
                <a:solidFill>
                  <a:schemeClr val="bg2">
                    <a:lumMod val="25000"/>
                  </a:schemeClr>
                </a:solidFill>
                <a:latin typeface="微软雅黑" panose="020B0503020204020204" pitchFamily="34" charset="-122"/>
                <a:ea typeface="微软雅黑" panose="020B0503020204020204" pitchFamily="34" charset="-122"/>
              </a:rPr>
              <a:t>.</a:t>
            </a:r>
            <a:endParaRPr lang="en-US" altLang="zh-CN" sz="12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51" name="FLYING IMPRESSION FID FEIZHAO    qq:1964271550"/>
          <p:cNvSpPr txBox="1"/>
          <p:nvPr/>
        </p:nvSpPr>
        <p:spPr>
          <a:xfrm>
            <a:off x="1341177" y="1785586"/>
            <a:ext cx="1733670" cy="460375"/>
          </a:xfrm>
          <a:prstGeom prst="rect">
            <a:avLst/>
          </a:prstGeom>
          <a:noFill/>
          <a:effectLst/>
        </p:spPr>
        <p:txBody>
          <a:bodyPr wrap="square" rtlCol="0">
            <a:spAutoFit/>
          </a:bodyPr>
          <a:lstStyle/>
          <a:p>
            <a:r>
              <a:rPr lang="zh-CN" altLang="en-US" sz="2400" dirty="0">
                <a:solidFill>
                  <a:srgbClr val="364555"/>
                </a:solidFill>
                <a:latin typeface="方正隶变_GBK" panose="02000000000000000000" charset="-122"/>
                <a:ea typeface="方正隶变_GBK" panose="02000000000000000000" charset="-122"/>
              </a:rPr>
              <a:t>最新公告</a:t>
            </a:r>
            <a:endParaRPr lang="zh-CN" altLang="en-US" sz="2400" dirty="0">
              <a:solidFill>
                <a:srgbClr val="364555"/>
              </a:solidFill>
              <a:latin typeface="方正隶变_GBK" panose="02000000000000000000" charset="-122"/>
              <a:ea typeface="方正隶变_GBK" panose="02000000000000000000" charset="-122"/>
            </a:endParaRPr>
          </a:p>
        </p:txBody>
      </p:sp>
      <p:sp>
        <p:nvSpPr>
          <p:cNvPr id="52" name="FLYING IMPRESSION FID FEIZHAO    qq:1964271550"/>
          <p:cNvSpPr txBox="1"/>
          <p:nvPr/>
        </p:nvSpPr>
        <p:spPr>
          <a:xfrm>
            <a:off x="1341177" y="2190084"/>
            <a:ext cx="2709922" cy="330835"/>
          </a:xfrm>
          <a:prstGeom prst="rect">
            <a:avLst/>
          </a:prstGeom>
          <a:noFill/>
          <a:effectLst/>
        </p:spPr>
        <p:txBody>
          <a:bodyPr wrap="square" rtlCol="0">
            <a:spAutoFit/>
          </a:bodyPr>
          <a:lstStyle/>
          <a:p>
            <a:pPr>
              <a:lnSpc>
                <a:spcPct val="130000"/>
              </a:lnSpc>
            </a:pPr>
            <a:r>
              <a:rPr lang="zh-CN" altLang="en-US" sz="1200" dirty="0">
                <a:solidFill>
                  <a:schemeClr val="bg2">
                    <a:lumMod val="25000"/>
                  </a:schemeClr>
                </a:solidFill>
                <a:latin typeface="方正隶变_GBK" panose="02000000000000000000" charset="-122"/>
                <a:ea typeface="方正隶变_GBK" panose="02000000000000000000" charset="-122"/>
              </a:rPr>
              <a:t>展示公司最新信息</a:t>
            </a:r>
            <a:endParaRPr lang="zh-CN" altLang="en-US" sz="1200" dirty="0">
              <a:solidFill>
                <a:schemeClr val="bg2">
                  <a:lumMod val="25000"/>
                </a:schemeClr>
              </a:solidFill>
              <a:latin typeface="方正隶变_GBK" panose="02000000000000000000" charset="-122"/>
              <a:ea typeface="方正隶变_GBK" panose="02000000000000000000" charset="-122"/>
            </a:endParaRPr>
          </a:p>
        </p:txBody>
      </p:sp>
      <p:sp>
        <p:nvSpPr>
          <p:cNvPr id="53"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2" presetClass="emph" presetSubtype="0" fill="hold" nodeType="clickEffect">
                                  <p:stCondLst>
                                    <p:cond delay="0"/>
                                  </p:stCondLst>
                                  <p:childTnLst>
                                    <p:animRot by="120000">
                                      <p:cBhvr>
                                        <p:cTn id="10" dur="100" fill="hold">
                                          <p:stCondLst>
                                            <p:cond delay="0"/>
                                          </p:stCondLst>
                                        </p:cTn>
                                        <p:tgtEl>
                                          <p:spTgt spid="2"/>
                                        </p:tgtEl>
                                        <p:attrNameLst>
                                          <p:attrName>r</p:attrName>
                                        </p:attrNameLst>
                                      </p:cBhvr>
                                    </p:animRot>
                                    <p:animRot by="-240000">
                                      <p:cBhvr>
                                        <p:cTn id="11" dur="200" fill="hold">
                                          <p:stCondLst>
                                            <p:cond delay="200"/>
                                          </p:stCondLst>
                                        </p:cTn>
                                        <p:tgtEl>
                                          <p:spTgt spid="2"/>
                                        </p:tgtEl>
                                        <p:attrNameLst>
                                          <p:attrName>r</p:attrName>
                                        </p:attrNameLst>
                                      </p:cBhvr>
                                    </p:animRot>
                                    <p:animRot by="240000">
                                      <p:cBhvr>
                                        <p:cTn id="12" dur="200" fill="hold">
                                          <p:stCondLst>
                                            <p:cond delay="400"/>
                                          </p:stCondLst>
                                        </p:cTn>
                                        <p:tgtEl>
                                          <p:spTgt spid="2"/>
                                        </p:tgtEl>
                                        <p:attrNameLst>
                                          <p:attrName>r</p:attrName>
                                        </p:attrNameLst>
                                      </p:cBhvr>
                                    </p:animRot>
                                    <p:animRot by="-240000">
                                      <p:cBhvr>
                                        <p:cTn id="13" dur="200" fill="hold">
                                          <p:stCondLst>
                                            <p:cond delay="600"/>
                                          </p:stCondLst>
                                        </p:cTn>
                                        <p:tgtEl>
                                          <p:spTgt spid="2"/>
                                        </p:tgtEl>
                                        <p:attrNameLst>
                                          <p:attrName>r</p:attrName>
                                        </p:attrNameLst>
                                      </p:cBhvr>
                                    </p:animRot>
                                    <p:animRot by="120000">
                                      <p:cBhvr>
                                        <p:cTn id="14" dur="200" fill="hold">
                                          <p:stCondLst>
                                            <p:cond delay="800"/>
                                          </p:stCondLst>
                                        </p:cTn>
                                        <p:tgtEl>
                                          <p:spTgt spid="2"/>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2" presetClass="emph" presetSubtype="0" fill="hold" nodeType="clickEffect">
                                  <p:stCondLst>
                                    <p:cond delay="0"/>
                                  </p:stCondLst>
                                  <p:childTnLst>
                                    <p:animRot by="120000">
                                      <p:cBhvr>
                                        <p:cTn id="22" dur="100" fill="hold">
                                          <p:stCondLst>
                                            <p:cond delay="0"/>
                                          </p:stCondLst>
                                        </p:cTn>
                                        <p:tgtEl>
                                          <p:spTgt spid="3"/>
                                        </p:tgtEl>
                                        <p:attrNameLst>
                                          <p:attrName>r</p:attrName>
                                        </p:attrNameLst>
                                      </p:cBhvr>
                                    </p:animRot>
                                    <p:animRot by="-240000">
                                      <p:cBhvr>
                                        <p:cTn id="23" dur="200" fill="hold">
                                          <p:stCondLst>
                                            <p:cond delay="200"/>
                                          </p:stCondLst>
                                        </p:cTn>
                                        <p:tgtEl>
                                          <p:spTgt spid="3"/>
                                        </p:tgtEl>
                                        <p:attrNameLst>
                                          <p:attrName>r</p:attrName>
                                        </p:attrNameLst>
                                      </p:cBhvr>
                                    </p:animRot>
                                    <p:animRot by="240000">
                                      <p:cBhvr>
                                        <p:cTn id="24" dur="200" fill="hold">
                                          <p:stCondLst>
                                            <p:cond delay="400"/>
                                          </p:stCondLst>
                                        </p:cTn>
                                        <p:tgtEl>
                                          <p:spTgt spid="3"/>
                                        </p:tgtEl>
                                        <p:attrNameLst>
                                          <p:attrName>r</p:attrName>
                                        </p:attrNameLst>
                                      </p:cBhvr>
                                    </p:animRot>
                                    <p:animRot by="-240000">
                                      <p:cBhvr>
                                        <p:cTn id="25" dur="200" fill="hold">
                                          <p:stCondLst>
                                            <p:cond delay="600"/>
                                          </p:stCondLst>
                                        </p:cTn>
                                        <p:tgtEl>
                                          <p:spTgt spid="3"/>
                                        </p:tgtEl>
                                        <p:attrNameLst>
                                          <p:attrName>r</p:attrName>
                                        </p:attrNameLst>
                                      </p:cBhvr>
                                    </p:animRot>
                                    <p:animRot by="120000">
                                      <p:cBhvr>
                                        <p:cTn id="26" dur="200" fill="hold">
                                          <p:stCondLst>
                                            <p:cond delay="800"/>
                                          </p:stCondLst>
                                        </p:cTn>
                                        <p:tgtEl>
                                          <p:spTgt spid="3"/>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32" presetClass="emph" presetSubtype="0" fill="hold" nodeType="clickEffect">
                                  <p:stCondLst>
                                    <p:cond delay="0"/>
                                  </p:stCondLst>
                                  <p:childTnLst>
                                    <p:animRot by="120000">
                                      <p:cBhvr>
                                        <p:cTn id="34" dur="100" fill="hold">
                                          <p:stCondLst>
                                            <p:cond delay="0"/>
                                          </p:stCondLst>
                                        </p:cTn>
                                        <p:tgtEl>
                                          <p:spTgt spid="4"/>
                                        </p:tgtEl>
                                        <p:attrNameLst>
                                          <p:attrName>r</p:attrName>
                                        </p:attrNameLst>
                                      </p:cBhvr>
                                    </p:animRot>
                                    <p:animRot by="-240000">
                                      <p:cBhvr>
                                        <p:cTn id="35" dur="200" fill="hold">
                                          <p:stCondLst>
                                            <p:cond delay="200"/>
                                          </p:stCondLst>
                                        </p:cTn>
                                        <p:tgtEl>
                                          <p:spTgt spid="4"/>
                                        </p:tgtEl>
                                        <p:attrNameLst>
                                          <p:attrName>r</p:attrName>
                                        </p:attrNameLst>
                                      </p:cBhvr>
                                    </p:animRot>
                                    <p:animRot by="240000">
                                      <p:cBhvr>
                                        <p:cTn id="36" dur="200" fill="hold">
                                          <p:stCondLst>
                                            <p:cond delay="400"/>
                                          </p:stCondLst>
                                        </p:cTn>
                                        <p:tgtEl>
                                          <p:spTgt spid="4"/>
                                        </p:tgtEl>
                                        <p:attrNameLst>
                                          <p:attrName>r</p:attrName>
                                        </p:attrNameLst>
                                      </p:cBhvr>
                                    </p:animRot>
                                    <p:animRot by="-240000">
                                      <p:cBhvr>
                                        <p:cTn id="37" dur="200" fill="hold">
                                          <p:stCondLst>
                                            <p:cond delay="600"/>
                                          </p:stCondLst>
                                        </p:cTn>
                                        <p:tgtEl>
                                          <p:spTgt spid="4"/>
                                        </p:tgtEl>
                                        <p:attrNameLst>
                                          <p:attrName>r</p:attrName>
                                        </p:attrNameLst>
                                      </p:cBhvr>
                                    </p:animRot>
                                    <p:animRot by="120000">
                                      <p:cBhvr>
                                        <p:cTn id="38" dur="200" fill="hold">
                                          <p:stCondLst>
                                            <p:cond delay="800"/>
                                          </p:stCondLst>
                                        </p:cTn>
                                        <p:tgtEl>
                                          <p:spTgt spid="4"/>
                                        </p:tgtEl>
                                        <p:attrNameLst>
                                          <p:attrName>r</p:attrName>
                                        </p:attrNameLst>
                                      </p:cBhvr>
                                    </p:animRo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32" presetClass="emph" presetSubtype="0" fill="hold" nodeType="clickEffect">
                                  <p:stCondLst>
                                    <p:cond delay="0"/>
                                  </p:stCondLst>
                                  <p:childTnLst>
                                    <p:animRot by="120000">
                                      <p:cBhvr>
                                        <p:cTn id="46" dur="100" fill="hold">
                                          <p:stCondLst>
                                            <p:cond delay="0"/>
                                          </p:stCondLst>
                                        </p:cTn>
                                        <p:tgtEl>
                                          <p:spTgt spid="5"/>
                                        </p:tgtEl>
                                        <p:attrNameLst>
                                          <p:attrName>r</p:attrName>
                                        </p:attrNameLst>
                                      </p:cBhvr>
                                    </p:animRot>
                                    <p:animRot by="-240000">
                                      <p:cBhvr>
                                        <p:cTn id="47" dur="200" fill="hold">
                                          <p:stCondLst>
                                            <p:cond delay="200"/>
                                          </p:stCondLst>
                                        </p:cTn>
                                        <p:tgtEl>
                                          <p:spTgt spid="5"/>
                                        </p:tgtEl>
                                        <p:attrNameLst>
                                          <p:attrName>r</p:attrName>
                                        </p:attrNameLst>
                                      </p:cBhvr>
                                    </p:animRot>
                                    <p:animRot by="240000">
                                      <p:cBhvr>
                                        <p:cTn id="48" dur="200" fill="hold">
                                          <p:stCondLst>
                                            <p:cond delay="400"/>
                                          </p:stCondLst>
                                        </p:cTn>
                                        <p:tgtEl>
                                          <p:spTgt spid="5"/>
                                        </p:tgtEl>
                                        <p:attrNameLst>
                                          <p:attrName>r</p:attrName>
                                        </p:attrNameLst>
                                      </p:cBhvr>
                                    </p:animRot>
                                    <p:animRot by="-240000">
                                      <p:cBhvr>
                                        <p:cTn id="49" dur="200" fill="hold">
                                          <p:stCondLst>
                                            <p:cond delay="600"/>
                                          </p:stCondLst>
                                        </p:cTn>
                                        <p:tgtEl>
                                          <p:spTgt spid="5"/>
                                        </p:tgtEl>
                                        <p:attrNameLst>
                                          <p:attrName>r</p:attrName>
                                        </p:attrNameLst>
                                      </p:cBhvr>
                                    </p:animRot>
                                    <p:animRot by="120000">
                                      <p:cBhvr>
                                        <p:cTn id="50" dur="200" fill="hold">
                                          <p:stCondLst>
                                            <p:cond delay="800"/>
                                          </p:stCondLst>
                                        </p:cTn>
                                        <p:tgtEl>
                                          <p:spTgt spid="5"/>
                                        </p:tgtEl>
                                        <p:attrNameLst>
                                          <p:attrName>r</p:attrName>
                                        </p:attrNameLst>
                                      </p:cBhvr>
                                    </p:animRot>
                                  </p:childTnLst>
                                </p:cTn>
                              </p:par>
                            </p:childTnLst>
                          </p:cTn>
                        </p:par>
                      </p:childTnLst>
                    </p:cTn>
                  </p:par>
                  <p:par>
                    <p:cTn id="51" fill="hold">
                      <p:stCondLst>
                        <p:cond delay="indefinite"/>
                      </p:stCondLst>
                      <p:childTnLst>
                        <p:par>
                          <p:cTn id="52" fill="hold">
                            <p:stCondLst>
                              <p:cond delay="0"/>
                            </p:stCondLst>
                            <p:childTnLst>
                              <p:par>
                                <p:cTn id="53" presetID="53" presetClass="entr" presetSubtype="16" fill="hold" grpId="0" nodeType="clickEffect">
                                  <p:stCondLst>
                                    <p:cond delay="0"/>
                                  </p:stCondLst>
                                  <p:childTnLst>
                                    <p:set>
                                      <p:cBhvr>
                                        <p:cTn id="54" dur="1" fill="hold">
                                          <p:stCondLst>
                                            <p:cond delay="0"/>
                                          </p:stCondLst>
                                        </p:cTn>
                                        <p:tgtEl>
                                          <p:spTgt spid="51"/>
                                        </p:tgtEl>
                                        <p:attrNameLst>
                                          <p:attrName>style.visibility</p:attrName>
                                        </p:attrNameLst>
                                      </p:cBhvr>
                                      <p:to>
                                        <p:strVal val="visible"/>
                                      </p:to>
                                    </p:set>
                                    <p:anim calcmode="lin" valueType="num">
                                      <p:cBhvr>
                                        <p:cTn id="55" dur="500" fill="hold"/>
                                        <p:tgtEl>
                                          <p:spTgt spid="51"/>
                                        </p:tgtEl>
                                        <p:attrNameLst>
                                          <p:attrName>ppt_w</p:attrName>
                                        </p:attrNameLst>
                                      </p:cBhvr>
                                      <p:tavLst>
                                        <p:tav tm="0">
                                          <p:val>
                                            <p:fltVal val="0"/>
                                          </p:val>
                                        </p:tav>
                                        <p:tav tm="100000">
                                          <p:val>
                                            <p:strVal val="#ppt_w"/>
                                          </p:val>
                                        </p:tav>
                                      </p:tavLst>
                                    </p:anim>
                                    <p:anim calcmode="lin" valueType="num">
                                      <p:cBhvr>
                                        <p:cTn id="56" dur="500" fill="hold"/>
                                        <p:tgtEl>
                                          <p:spTgt spid="51"/>
                                        </p:tgtEl>
                                        <p:attrNameLst>
                                          <p:attrName>ppt_h</p:attrName>
                                        </p:attrNameLst>
                                      </p:cBhvr>
                                      <p:tavLst>
                                        <p:tav tm="0">
                                          <p:val>
                                            <p:fltVal val="0"/>
                                          </p:val>
                                        </p:tav>
                                        <p:tav tm="100000">
                                          <p:val>
                                            <p:strVal val="#ppt_h"/>
                                          </p:val>
                                        </p:tav>
                                      </p:tavLst>
                                    </p:anim>
                                    <p:animEffect transition="in" filter="fade">
                                      <p:cBhvr>
                                        <p:cTn id="57" dur="500"/>
                                        <p:tgtEl>
                                          <p:spTgt spid="51"/>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52"/>
                                        </p:tgtEl>
                                        <p:attrNameLst>
                                          <p:attrName>style.visibility</p:attrName>
                                        </p:attrNameLst>
                                      </p:cBhvr>
                                      <p:to>
                                        <p:strVal val="visible"/>
                                      </p:to>
                                    </p:set>
                                    <p:anim calcmode="lin" valueType="num">
                                      <p:cBhvr>
                                        <p:cTn id="60" dur="500" fill="hold"/>
                                        <p:tgtEl>
                                          <p:spTgt spid="52"/>
                                        </p:tgtEl>
                                        <p:attrNameLst>
                                          <p:attrName>ppt_w</p:attrName>
                                        </p:attrNameLst>
                                      </p:cBhvr>
                                      <p:tavLst>
                                        <p:tav tm="0">
                                          <p:val>
                                            <p:fltVal val="0"/>
                                          </p:val>
                                        </p:tav>
                                        <p:tav tm="100000">
                                          <p:val>
                                            <p:strVal val="#ppt_w"/>
                                          </p:val>
                                        </p:tav>
                                      </p:tavLst>
                                    </p:anim>
                                    <p:anim calcmode="lin" valueType="num">
                                      <p:cBhvr>
                                        <p:cTn id="61" dur="500" fill="hold"/>
                                        <p:tgtEl>
                                          <p:spTgt spid="52"/>
                                        </p:tgtEl>
                                        <p:attrNameLst>
                                          <p:attrName>ppt_h</p:attrName>
                                        </p:attrNameLst>
                                      </p:cBhvr>
                                      <p:tavLst>
                                        <p:tav tm="0">
                                          <p:val>
                                            <p:fltVal val="0"/>
                                          </p:val>
                                        </p:tav>
                                        <p:tav tm="100000">
                                          <p:val>
                                            <p:strVal val="#ppt_h"/>
                                          </p:val>
                                        </p:tav>
                                      </p:tavLst>
                                    </p:anim>
                                    <p:animEffect transition="in" filter="fade">
                                      <p:cBhvr>
                                        <p:cTn id="62" dur="500"/>
                                        <p:tgtEl>
                                          <p:spTgt spid="52"/>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47"/>
                                        </p:tgtEl>
                                        <p:attrNameLst>
                                          <p:attrName>style.visibility</p:attrName>
                                        </p:attrNameLst>
                                      </p:cBhvr>
                                      <p:to>
                                        <p:strVal val="visible"/>
                                      </p:to>
                                    </p:set>
                                    <p:anim calcmode="lin" valueType="num">
                                      <p:cBhvr>
                                        <p:cTn id="65" dur="500" fill="hold"/>
                                        <p:tgtEl>
                                          <p:spTgt spid="47"/>
                                        </p:tgtEl>
                                        <p:attrNameLst>
                                          <p:attrName>ppt_w</p:attrName>
                                        </p:attrNameLst>
                                      </p:cBhvr>
                                      <p:tavLst>
                                        <p:tav tm="0">
                                          <p:val>
                                            <p:fltVal val="0"/>
                                          </p:val>
                                        </p:tav>
                                        <p:tav tm="100000">
                                          <p:val>
                                            <p:strVal val="#ppt_w"/>
                                          </p:val>
                                        </p:tav>
                                      </p:tavLst>
                                    </p:anim>
                                    <p:anim calcmode="lin" valueType="num">
                                      <p:cBhvr>
                                        <p:cTn id="66" dur="500" fill="hold"/>
                                        <p:tgtEl>
                                          <p:spTgt spid="47"/>
                                        </p:tgtEl>
                                        <p:attrNameLst>
                                          <p:attrName>ppt_h</p:attrName>
                                        </p:attrNameLst>
                                      </p:cBhvr>
                                      <p:tavLst>
                                        <p:tav tm="0">
                                          <p:val>
                                            <p:fltVal val="0"/>
                                          </p:val>
                                        </p:tav>
                                        <p:tav tm="100000">
                                          <p:val>
                                            <p:strVal val="#ppt_h"/>
                                          </p:val>
                                        </p:tav>
                                      </p:tavLst>
                                    </p:anim>
                                    <p:animEffect transition="in" filter="fade">
                                      <p:cBhvr>
                                        <p:cTn id="67" dur="500"/>
                                        <p:tgtEl>
                                          <p:spTgt spid="47"/>
                                        </p:tgtEl>
                                      </p:cBhvr>
                                    </p:animEffect>
                                  </p:childTnLst>
                                </p:cTn>
                              </p:par>
                              <p:par>
                                <p:cTn id="68" presetID="53" presetClass="entr" presetSubtype="16" fill="hold" grpId="0" nodeType="withEffect">
                                  <p:stCondLst>
                                    <p:cond delay="0"/>
                                  </p:stCondLst>
                                  <p:childTnLst>
                                    <p:set>
                                      <p:cBhvr>
                                        <p:cTn id="69" dur="1" fill="hold">
                                          <p:stCondLst>
                                            <p:cond delay="0"/>
                                          </p:stCondLst>
                                        </p:cTn>
                                        <p:tgtEl>
                                          <p:spTgt spid="48"/>
                                        </p:tgtEl>
                                        <p:attrNameLst>
                                          <p:attrName>style.visibility</p:attrName>
                                        </p:attrNameLst>
                                      </p:cBhvr>
                                      <p:to>
                                        <p:strVal val="visible"/>
                                      </p:to>
                                    </p:set>
                                    <p:anim calcmode="lin" valueType="num">
                                      <p:cBhvr>
                                        <p:cTn id="70" dur="500" fill="hold"/>
                                        <p:tgtEl>
                                          <p:spTgt spid="48"/>
                                        </p:tgtEl>
                                        <p:attrNameLst>
                                          <p:attrName>ppt_w</p:attrName>
                                        </p:attrNameLst>
                                      </p:cBhvr>
                                      <p:tavLst>
                                        <p:tav tm="0">
                                          <p:val>
                                            <p:fltVal val="0"/>
                                          </p:val>
                                        </p:tav>
                                        <p:tav tm="100000">
                                          <p:val>
                                            <p:strVal val="#ppt_w"/>
                                          </p:val>
                                        </p:tav>
                                      </p:tavLst>
                                    </p:anim>
                                    <p:anim calcmode="lin" valueType="num">
                                      <p:cBhvr>
                                        <p:cTn id="71" dur="500" fill="hold"/>
                                        <p:tgtEl>
                                          <p:spTgt spid="48"/>
                                        </p:tgtEl>
                                        <p:attrNameLst>
                                          <p:attrName>ppt_h</p:attrName>
                                        </p:attrNameLst>
                                      </p:cBhvr>
                                      <p:tavLst>
                                        <p:tav tm="0">
                                          <p:val>
                                            <p:fltVal val="0"/>
                                          </p:val>
                                        </p:tav>
                                        <p:tav tm="100000">
                                          <p:val>
                                            <p:strVal val="#ppt_h"/>
                                          </p:val>
                                        </p:tav>
                                      </p:tavLst>
                                    </p:anim>
                                    <p:animEffect transition="in" filter="fade">
                                      <p:cBhvr>
                                        <p:cTn id="72" dur="500"/>
                                        <p:tgtEl>
                                          <p:spTgt spid="48"/>
                                        </p:tgtEl>
                                      </p:cBhvr>
                                    </p:animEffect>
                                  </p:childTnLst>
                                </p:cTn>
                              </p:par>
                              <p:par>
                                <p:cTn id="73" presetID="53" presetClass="entr" presetSubtype="16" fill="hold" grpId="0" nodeType="withEffect">
                                  <p:stCondLst>
                                    <p:cond delay="0"/>
                                  </p:stCondLst>
                                  <p:childTnLst>
                                    <p:set>
                                      <p:cBhvr>
                                        <p:cTn id="74" dur="1" fill="hold">
                                          <p:stCondLst>
                                            <p:cond delay="0"/>
                                          </p:stCondLst>
                                        </p:cTn>
                                        <p:tgtEl>
                                          <p:spTgt spid="45"/>
                                        </p:tgtEl>
                                        <p:attrNameLst>
                                          <p:attrName>style.visibility</p:attrName>
                                        </p:attrNameLst>
                                      </p:cBhvr>
                                      <p:to>
                                        <p:strVal val="visible"/>
                                      </p:to>
                                    </p:set>
                                    <p:anim calcmode="lin" valueType="num">
                                      <p:cBhvr>
                                        <p:cTn id="75" dur="500" fill="hold"/>
                                        <p:tgtEl>
                                          <p:spTgt spid="45"/>
                                        </p:tgtEl>
                                        <p:attrNameLst>
                                          <p:attrName>ppt_w</p:attrName>
                                        </p:attrNameLst>
                                      </p:cBhvr>
                                      <p:tavLst>
                                        <p:tav tm="0">
                                          <p:val>
                                            <p:fltVal val="0"/>
                                          </p:val>
                                        </p:tav>
                                        <p:tav tm="100000">
                                          <p:val>
                                            <p:strVal val="#ppt_w"/>
                                          </p:val>
                                        </p:tav>
                                      </p:tavLst>
                                    </p:anim>
                                    <p:anim calcmode="lin" valueType="num">
                                      <p:cBhvr>
                                        <p:cTn id="76" dur="500" fill="hold"/>
                                        <p:tgtEl>
                                          <p:spTgt spid="45"/>
                                        </p:tgtEl>
                                        <p:attrNameLst>
                                          <p:attrName>ppt_h</p:attrName>
                                        </p:attrNameLst>
                                      </p:cBhvr>
                                      <p:tavLst>
                                        <p:tav tm="0">
                                          <p:val>
                                            <p:fltVal val="0"/>
                                          </p:val>
                                        </p:tav>
                                        <p:tav tm="100000">
                                          <p:val>
                                            <p:strVal val="#ppt_h"/>
                                          </p:val>
                                        </p:tav>
                                      </p:tavLst>
                                    </p:anim>
                                    <p:animEffect transition="in" filter="fade">
                                      <p:cBhvr>
                                        <p:cTn id="77" dur="500"/>
                                        <p:tgtEl>
                                          <p:spTgt spid="45"/>
                                        </p:tgtEl>
                                      </p:cBhvr>
                                    </p:animEffect>
                                  </p:childTnLst>
                                </p:cTn>
                              </p:par>
                              <p:par>
                                <p:cTn id="78" presetID="53" presetClass="entr" presetSubtype="16" fill="hold" grpId="0" nodeType="withEffect">
                                  <p:stCondLst>
                                    <p:cond delay="0"/>
                                  </p:stCondLst>
                                  <p:childTnLst>
                                    <p:set>
                                      <p:cBhvr>
                                        <p:cTn id="79" dur="1" fill="hold">
                                          <p:stCondLst>
                                            <p:cond delay="0"/>
                                          </p:stCondLst>
                                        </p:cTn>
                                        <p:tgtEl>
                                          <p:spTgt spid="46"/>
                                        </p:tgtEl>
                                        <p:attrNameLst>
                                          <p:attrName>style.visibility</p:attrName>
                                        </p:attrNameLst>
                                      </p:cBhvr>
                                      <p:to>
                                        <p:strVal val="visible"/>
                                      </p:to>
                                    </p:set>
                                    <p:anim calcmode="lin" valueType="num">
                                      <p:cBhvr>
                                        <p:cTn id="80" dur="500" fill="hold"/>
                                        <p:tgtEl>
                                          <p:spTgt spid="46"/>
                                        </p:tgtEl>
                                        <p:attrNameLst>
                                          <p:attrName>ppt_w</p:attrName>
                                        </p:attrNameLst>
                                      </p:cBhvr>
                                      <p:tavLst>
                                        <p:tav tm="0">
                                          <p:val>
                                            <p:fltVal val="0"/>
                                          </p:val>
                                        </p:tav>
                                        <p:tav tm="100000">
                                          <p:val>
                                            <p:strVal val="#ppt_w"/>
                                          </p:val>
                                        </p:tav>
                                      </p:tavLst>
                                    </p:anim>
                                    <p:anim calcmode="lin" valueType="num">
                                      <p:cBhvr>
                                        <p:cTn id="81" dur="500" fill="hold"/>
                                        <p:tgtEl>
                                          <p:spTgt spid="46"/>
                                        </p:tgtEl>
                                        <p:attrNameLst>
                                          <p:attrName>ppt_h</p:attrName>
                                        </p:attrNameLst>
                                      </p:cBhvr>
                                      <p:tavLst>
                                        <p:tav tm="0">
                                          <p:val>
                                            <p:fltVal val="0"/>
                                          </p:val>
                                        </p:tav>
                                        <p:tav tm="100000">
                                          <p:val>
                                            <p:strVal val="#ppt_h"/>
                                          </p:val>
                                        </p:tav>
                                      </p:tavLst>
                                    </p:anim>
                                    <p:animEffect transition="in" filter="fade">
                                      <p:cBhvr>
                                        <p:cTn id="82" dur="500"/>
                                        <p:tgtEl>
                                          <p:spTgt spid="46"/>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49"/>
                                        </p:tgtEl>
                                        <p:attrNameLst>
                                          <p:attrName>style.visibility</p:attrName>
                                        </p:attrNameLst>
                                      </p:cBhvr>
                                      <p:to>
                                        <p:strVal val="visible"/>
                                      </p:to>
                                    </p:set>
                                    <p:anim calcmode="lin" valueType="num">
                                      <p:cBhvr>
                                        <p:cTn id="85" dur="500" fill="hold"/>
                                        <p:tgtEl>
                                          <p:spTgt spid="49"/>
                                        </p:tgtEl>
                                        <p:attrNameLst>
                                          <p:attrName>ppt_w</p:attrName>
                                        </p:attrNameLst>
                                      </p:cBhvr>
                                      <p:tavLst>
                                        <p:tav tm="0">
                                          <p:val>
                                            <p:fltVal val="0"/>
                                          </p:val>
                                        </p:tav>
                                        <p:tav tm="100000">
                                          <p:val>
                                            <p:strVal val="#ppt_w"/>
                                          </p:val>
                                        </p:tav>
                                      </p:tavLst>
                                    </p:anim>
                                    <p:anim calcmode="lin" valueType="num">
                                      <p:cBhvr>
                                        <p:cTn id="86" dur="500" fill="hold"/>
                                        <p:tgtEl>
                                          <p:spTgt spid="49"/>
                                        </p:tgtEl>
                                        <p:attrNameLst>
                                          <p:attrName>ppt_h</p:attrName>
                                        </p:attrNameLst>
                                      </p:cBhvr>
                                      <p:tavLst>
                                        <p:tav tm="0">
                                          <p:val>
                                            <p:fltVal val="0"/>
                                          </p:val>
                                        </p:tav>
                                        <p:tav tm="100000">
                                          <p:val>
                                            <p:strVal val="#ppt_h"/>
                                          </p:val>
                                        </p:tav>
                                      </p:tavLst>
                                    </p:anim>
                                    <p:animEffect transition="in" filter="fade">
                                      <p:cBhvr>
                                        <p:cTn id="87" dur="500"/>
                                        <p:tgtEl>
                                          <p:spTgt spid="49"/>
                                        </p:tgtEl>
                                      </p:cBhvr>
                                    </p:animEffect>
                                  </p:childTnLst>
                                </p:cTn>
                              </p:par>
                              <p:par>
                                <p:cTn id="88" presetID="53" presetClass="entr" presetSubtype="16" fill="hold" grpId="0" nodeType="withEffect">
                                  <p:stCondLst>
                                    <p:cond delay="0"/>
                                  </p:stCondLst>
                                  <p:childTnLst>
                                    <p:set>
                                      <p:cBhvr>
                                        <p:cTn id="89" dur="1" fill="hold">
                                          <p:stCondLst>
                                            <p:cond delay="0"/>
                                          </p:stCondLst>
                                        </p:cTn>
                                        <p:tgtEl>
                                          <p:spTgt spid="50"/>
                                        </p:tgtEl>
                                        <p:attrNameLst>
                                          <p:attrName>style.visibility</p:attrName>
                                        </p:attrNameLst>
                                      </p:cBhvr>
                                      <p:to>
                                        <p:strVal val="visible"/>
                                      </p:to>
                                    </p:set>
                                    <p:anim calcmode="lin" valueType="num">
                                      <p:cBhvr>
                                        <p:cTn id="90" dur="500" fill="hold"/>
                                        <p:tgtEl>
                                          <p:spTgt spid="50"/>
                                        </p:tgtEl>
                                        <p:attrNameLst>
                                          <p:attrName>ppt_w</p:attrName>
                                        </p:attrNameLst>
                                      </p:cBhvr>
                                      <p:tavLst>
                                        <p:tav tm="0">
                                          <p:val>
                                            <p:fltVal val="0"/>
                                          </p:val>
                                        </p:tav>
                                        <p:tav tm="100000">
                                          <p:val>
                                            <p:strVal val="#ppt_w"/>
                                          </p:val>
                                        </p:tav>
                                      </p:tavLst>
                                    </p:anim>
                                    <p:anim calcmode="lin" valueType="num">
                                      <p:cBhvr>
                                        <p:cTn id="91" dur="500" fill="hold"/>
                                        <p:tgtEl>
                                          <p:spTgt spid="50"/>
                                        </p:tgtEl>
                                        <p:attrNameLst>
                                          <p:attrName>ppt_h</p:attrName>
                                        </p:attrNameLst>
                                      </p:cBhvr>
                                      <p:tavLst>
                                        <p:tav tm="0">
                                          <p:val>
                                            <p:fltVal val="0"/>
                                          </p:val>
                                        </p:tav>
                                        <p:tav tm="100000">
                                          <p:val>
                                            <p:strVal val="#ppt_h"/>
                                          </p:val>
                                        </p:tav>
                                      </p:tavLst>
                                    </p:anim>
                                    <p:animEffect transition="in" filter="fade">
                                      <p:cBhvr>
                                        <p:cTn id="92"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6" grpId="0" bldLvl="0" animBg="1"/>
      <p:bldP spid="47" grpId="0" bldLvl="0" animBg="1"/>
      <p:bldP spid="48" grpId="0" bldLvl="0" animBg="1"/>
      <p:bldP spid="49" grpId="0" bldLvl="0" animBg="1"/>
      <p:bldP spid="50" grpId="0" bldLvl="0" animBg="1"/>
      <p:bldP spid="51" grpId="0" bldLvl="0" animBg="1"/>
      <p:bldP spid="52"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8" name="FLYING IMPRESSION FID FEIZHAO    qq:1964271550"/>
          <p:cNvSpPr txBox="1"/>
          <p:nvPr/>
        </p:nvSpPr>
        <p:spPr>
          <a:xfrm>
            <a:off x="5375831" y="192896"/>
            <a:ext cx="1459230" cy="706755"/>
          </a:xfrm>
          <a:prstGeom prst="rect">
            <a:avLst/>
          </a:prstGeom>
          <a:noFill/>
        </p:spPr>
        <p:txBody>
          <a:bodyPr wrap="none" rtlCol="0">
            <a:spAutoFit/>
          </a:bodyPr>
          <a:lstStyle/>
          <a:p>
            <a:pPr algn="ctr"/>
            <a:r>
              <a:rPr lang="zh-CN" altLang="en-US" sz="2000" b="1" dirty="0">
                <a:solidFill>
                  <a:srgbClr val="364555"/>
                </a:solidFill>
                <a:latin typeface="方正隶变_GBK" panose="02000000000000000000" charset="-122"/>
                <a:ea typeface="方正隶变_GBK" panose="02000000000000000000" charset="-122"/>
                <a:sym typeface="+mn-ea"/>
              </a:rPr>
              <a:t>功能和效果</a:t>
            </a:r>
            <a:endParaRPr lang="zh-CN" altLang="en-US" sz="2000" b="1" dirty="0">
              <a:solidFill>
                <a:srgbClr val="364555"/>
              </a:solidFill>
              <a:latin typeface="方正隶变_GBK" panose="02000000000000000000" charset="-122"/>
              <a:ea typeface="方正隶变_GBK" panose="02000000000000000000" charset="-122"/>
            </a:endParaRPr>
          </a:p>
          <a:p>
            <a:pPr algn="ctr"/>
            <a:endParaRPr lang="zh-CN" altLang="en-US" sz="2000" b="1" dirty="0">
              <a:solidFill>
                <a:srgbClr val="364555"/>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a:off x="7667246" y="3230413"/>
            <a:ext cx="1013257" cy="1013257"/>
            <a:chOff x="7667246" y="3230413"/>
            <a:chExt cx="1013257" cy="1013257"/>
          </a:xfrm>
        </p:grpSpPr>
        <p:sp>
          <p:nvSpPr>
            <p:cNvPr id="18" name="FLYING IMPRESSION FID FEIZHAO    qq:1964271550"/>
            <p:cNvSpPr/>
            <p:nvPr/>
          </p:nvSpPr>
          <p:spPr>
            <a:xfrm rot="13403634">
              <a:off x="7667246" y="3230413"/>
              <a:ext cx="1013257" cy="1013257"/>
            </a:xfrm>
            <a:prstGeom prst="rect">
              <a:avLst/>
            </a:prstGeom>
            <a:solidFill>
              <a:srgbClr val="EB5F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Group 52"/>
            <p:cNvGrpSpPr/>
            <p:nvPr/>
          </p:nvGrpSpPr>
          <p:grpSpPr>
            <a:xfrm>
              <a:off x="7928003" y="3493934"/>
              <a:ext cx="561856" cy="562817"/>
              <a:chOff x="9145588" y="4435475"/>
              <a:chExt cx="464344" cy="465138"/>
            </a:xfrm>
            <a:solidFill>
              <a:schemeClr val="bg1"/>
            </a:solidFill>
          </p:grpSpPr>
          <p:sp>
            <p:nvSpPr>
              <p:cNvPr id="26" name="FLYING IMPRESSION FID FEIZHAO    qq:1964271550"/>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7" name="FLYING IMPRESSION FID FEIZHAO    qq:1964271550"/>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8" name="FLYING IMPRESSION FID FEIZHAO    qq:1964271550"/>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9" name="FLYING IMPRESSION FID FEIZHAO    qq:196427155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0" name="FLYING IMPRESSION FID FEIZHAO    qq:1964271550"/>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1" name="FLYING IMPRESSION FID FEIZHAO    qq:1964271550"/>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3" name="FLYING IMPRESSION FID FEIZHAO    qq:1964271550"/>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1" name="FLYING IMPRESSION FID FEIZHAO    qq:1964271550"/>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2" name="FLYING IMPRESSION FID FEIZHAO    qq:1964271550"/>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3" name="组合 2"/>
          <p:cNvGrpSpPr/>
          <p:nvPr/>
        </p:nvGrpSpPr>
        <p:grpSpPr>
          <a:xfrm>
            <a:off x="3497934" y="3230413"/>
            <a:ext cx="1013257" cy="1013257"/>
            <a:chOff x="3497934" y="3230413"/>
            <a:chExt cx="1013257" cy="1013257"/>
          </a:xfrm>
        </p:grpSpPr>
        <p:sp>
          <p:nvSpPr>
            <p:cNvPr id="16" name="矩形 15"/>
            <p:cNvSpPr/>
            <p:nvPr/>
          </p:nvSpPr>
          <p:spPr>
            <a:xfrm rot="13403634">
              <a:off x="3497934" y="3230413"/>
              <a:ext cx="1013257" cy="1013257"/>
            </a:xfrm>
            <a:prstGeom prst="rect">
              <a:avLst/>
            </a:prstGeom>
            <a:solidFill>
              <a:srgbClr val="EB5F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Group 68"/>
            <p:cNvGrpSpPr/>
            <p:nvPr/>
          </p:nvGrpSpPr>
          <p:grpSpPr>
            <a:xfrm>
              <a:off x="3782703" y="3487811"/>
              <a:ext cx="424707" cy="562817"/>
              <a:chOff x="3582988" y="3510757"/>
              <a:chExt cx="319088" cy="465138"/>
            </a:xfrm>
            <a:solidFill>
              <a:schemeClr val="bg1"/>
            </a:solidFill>
          </p:grpSpPr>
          <p:sp>
            <p:nvSpPr>
              <p:cNvPr id="44" name="FLYING IMPRESSION FID FEIZHAO    qq:1964271550"/>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5" name="FLYING IMPRESSION FID FEIZHAO    qq:1964271550"/>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2" name="组合 1"/>
          <p:cNvGrpSpPr/>
          <p:nvPr/>
        </p:nvGrpSpPr>
        <p:grpSpPr>
          <a:xfrm>
            <a:off x="1414278" y="3230413"/>
            <a:ext cx="1013257" cy="1013257"/>
            <a:chOff x="1414278" y="3230413"/>
            <a:chExt cx="1013257" cy="1013257"/>
          </a:xfrm>
        </p:grpSpPr>
        <p:sp>
          <p:nvSpPr>
            <p:cNvPr id="15" name="FLYING IMPRESSION FID FEIZHAO    qq:1964271550"/>
            <p:cNvSpPr/>
            <p:nvPr/>
          </p:nvSpPr>
          <p:spPr>
            <a:xfrm rot="13403634">
              <a:off x="1414278" y="3230413"/>
              <a:ext cx="1013257" cy="1013257"/>
            </a:xfrm>
            <a:prstGeom prst="rect">
              <a:avLst/>
            </a:prstGeom>
            <a:solidFill>
              <a:srgbClr val="33C3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6" name="Group 75"/>
            <p:cNvGrpSpPr/>
            <p:nvPr/>
          </p:nvGrpSpPr>
          <p:grpSpPr>
            <a:xfrm>
              <a:off x="1678164" y="3458811"/>
              <a:ext cx="421632" cy="562817"/>
              <a:chOff x="2639219" y="3510757"/>
              <a:chExt cx="348456" cy="465138"/>
            </a:xfrm>
            <a:solidFill>
              <a:schemeClr val="bg1"/>
            </a:solidFill>
          </p:grpSpPr>
          <p:sp>
            <p:nvSpPr>
              <p:cNvPr id="47" name="FLYING IMPRESSION FID FEIZHAO    qq:1964271550"/>
              <p:cNvSpPr/>
              <p:nvPr/>
            </p:nvSpPr>
            <p:spPr bwMode="auto">
              <a:xfrm>
                <a:off x="2639219" y="3510757"/>
                <a:ext cx="348456"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8" name="FLYING IMPRESSION FID FEIZHAO    qq:1964271550"/>
              <p:cNvSpPr/>
              <p:nvPr/>
            </p:nvSpPr>
            <p:spPr bwMode="auto">
              <a:xfrm>
                <a:off x="2784475" y="3786982"/>
                <a:ext cx="57944"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4" name="组合 3"/>
          <p:cNvGrpSpPr/>
          <p:nvPr/>
        </p:nvGrpSpPr>
        <p:grpSpPr>
          <a:xfrm>
            <a:off x="5597687" y="3230413"/>
            <a:ext cx="1013257" cy="1013257"/>
            <a:chOff x="5597687" y="3230413"/>
            <a:chExt cx="1013257" cy="1013257"/>
          </a:xfrm>
        </p:grpSpPr>
        <p:sp>
          <p:nvSpPr>
            <p:cNvPr id="17" name="FLYING IMPRESSION FID FEIZHAO    qq:1964271550"/>
            <p:cNvSpPr/>
            <p:nvPr/>
          </p:nvSpPr>
          <p:spPr>
            <a:xfrm rot="13403634">
              <a:off x="5597687" y="3230413"/>
              <a:ext cx="1013257" cy="1013257"/>
            </a:xfrm>
            <a:prstGeom prst="rect">
              <a:avLst/>
            </a:prstGeom>
            <a:solidFill>
              <a:srgbClr val="3645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Group 82"/>
            <p:cNvGrpSpPr/>
            <p:nvPr/>
          </p:nvGrpSpPr>
          <p:grpSpPr>
            <a:xfrm>
              <a:off x="5823389" y="3456594"/>
              <a:ext cx="561856" cy="561856"/>
              <a:chOff x="4439444" y="2582069"/>
              <a:chExt cx="464344" cy="464344"/>
            </a:xfrm>
            <a:solidFill>
              <a:schemeClr val="bg1"/>
            </a:solidFill>
          </p:grpSpPr>
          <p:sp>
            <p:nvSpPr>
              <p:cNvPr id="50" name="FLYING IMPRESSION FID FEIZHAO    qq:1964271550"/>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1" name="FLYING IMPRESSION FID FEIZHAO    qq:1964271550"/>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 name="FLYING IMPRESSION FID FEIZHAO    qq:1964271550"/>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6" name="FLYING IMPRESSION FID FEIZHAO    qq:1964271550"/>
          <p:cNvGrpSpPr/>
          <p:nvPr/>
        </p:nvGrpSpPr>
        <p:grpSpPr>
          <a:xfrm>
            <a:off x="9736806" y="3230413"/>
            <a:ext cx="1013257" cy="1013257"/>
            <a:chOff x="9736806" y="3230413"/>
            <a:chExt cx="1013257" cy="1013257"/>
          </a:xfrm>
        </p:grpSpPr>
        <p:sp>
          <p:nvSpPr>
            <p:cNvPr id="19" name="FLYING IMPRESSION FID FEIZHAO    qq:1964271550"/>
            <p:cNvSpPr/>
            <p:nvPr/>
          </p:nvSpPr>
          <p:spPr>
            <a:xfrm rot="13403634">
              <a:off x="9736806" y="3230413"/>
              <a:ext cx="1013257" cy="1013257"/>
            </a:xfrm>
            <a:prstGeom prst="rect">
              <a:avLst/>
            </a:prstGeom>
            <a:solidFill>
              <a:srgbClr val="33C3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Group 102"/>
            <p:cNvGrpSpPr/>
            <p:nvPr/>
          </p:nvGrpSpPr>
          <p:grpSpPr>
            <a:xfrm>
              <a:off x="9996579" y="3425464"/>
              <a:ext cx="464344" cy="510778"/>
              <a:chOff x="4439444" y="1652588"/>
              <a:chExt cx="464344" cy="464344"/>
            </a:xfrm>
            <a:solidFill>
              <a:schemeClr val="bg1"/>
            </a:solidFill>
          </p:grpSpPr>
          <p:sp>
            <p:nvSpPr>
              <p:cNvPr id="54" name="FLYING IMPRESSION FID FEIZHAO    qq:1964271550"/>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5" name="FLYING IMPRESSION FID FEIZHAO    qq:1964271550"/>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6" name="FLYING IMPRESSION FID FEIZHAO    qq:1964271550"/>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57" name="FLYING IMPRESSION FID FEIZHAO    qq:1964271550"/>
          <p:cNvSpPr txBox="1"/>
          <p:nvPr/>
        </p:nvSpPr>
        <p:spPr>
          <a:xfrm>
            <a:off x="1084302" y="4563451"/>
            <a:ext cx="1673116" cy="398780"/>
          </a:xfrm>
          <a:prstGeom prst="rect">
            <a:avLst/>
          </a:prstGeom>
          <a:noFill/>
        </p:spPr>
        <p:txBody>
          <a:bodyPr wrap="square" rtlCol="0">
            <a:spAutoFit/>
          </a:bodyPr>
          <a:lstStyle/>
          <a:p>
            <a:pPr algn="ctr"/>
            <a:r>
              <a:rPr lang="zh-CN" altLang="en-US" sz="2000" dirty="0">
                <a:solidFill>
                  <a:srgbClr val="33C3AB"/>
                </a:solidFill>
                <a:latin typeface="方正隶变_GBK" panose="02000000000000000000" charset="-122"/>
                <a:ea typeface="方正隶变_GBK" panose="02000000000000000000" charset="-122"/>
              </a:rPr>
              <a:t>申请借款</a:t>
            </a:r>
            <a:endParaRPr lang="zh-CN" altLang="en-US" sz="2000" dirty="0">
              <a:solidFill>
                <a:srgbClr val="33C3AB"/>
              </a:solidFill>
              <a:latin typeface="方正隶变_GBK" panose="02000000000000000000" charset="-122"/>
              <a:ea typeface="方正隶变_GBK" panose="02000000000000000000" charset="-122"/>
            </a:endParaRPr>
          </a:p>
        </p:txBody>
      </p:sp>
      <p:grpSp>
        <p:nvGrpSpPr>
          <p:cNvPr id="8" name="组合 7"/>
          <p:cNvGrpSpPr/>
          <p:nvPr/>
        </p:nvGrpSpPr>
        <p:grpSpPr>
          <a:xfrm>
            <a:off x="5194491" y="4563451"/>
            <a:ext cx="1796760" cy="638909"/>
            <a:chOff x="5194491" y="4563451"/>
            <a:chExt cx="1796760" cy="638909"/>
          </a:xfrm>
        </p:grpSpPr>
        <p:sp>
          <p:nvSpPr>
            <p:cNvPr id="59" name="FLYING IMPRESSION FID FEIZHAO    qq:1964271550"/>
            <p:cNvSpPr txBox="1"/>
            <p:nvPr/>
          </p:nvSpPr>
          <p:spPr>
            <a:xfrm>
              <a:off x="5259442" y="4563451"/>
              <a:ext cx="1673116" cy="398780"/>
            </a:xfrm>
            <a:prstGeom prst="rect">
              <a:avLst/>
            </a:prstGeom>
            <a:noFill/>
          </p:spPr>
          <p:txBody>
            <a:bodyPr wrap="square" rtlCol="0">
              <a:spAutoFit/>
            </a:bodyPr>
            <a:lstStyle/>
            <a:p>
              <a:pPr algn="ctr"/>
              <a:r>
                <a:rPr lang="zh-CN" altLang="en-US" sz="2000" dirty="0">
                  <a:solidFill>
                    <a:srgbClr val="364555"/>
                  </a:solidFill>
                  <a:latin typeface="方正隶变_GBK" panose="02000000000000000000" charset="-122"/>
                  <a:ea typeface="方正隶变_GBK" panose="02000000000000000000" charset="-122"/>
                </a:rPr>
                <a:t>投资理财</a:t>
              </a:r>
              <a:endParaRPr lang="zh-CN" altLang="en-US" sz="2000" dirty="0">
                <a:solidFill>
                  <a:srgbClr val="364555"/>
                </a:solidFill>
                <a:latin typeface="方正隶变_GBK" panose="02000000000000000000" charset="-122"/>
                <a:ea typeface="方正隶变_GBK" panose="02000000000000000000" charset="-122"/>
              </a:endParaRPr>
            </a:p>
          </p:txBody>
        </p:sp>
        <p:sp>
          <p:nvSpPr>
            <p:cNvPr id="60" name="FLYING IMPRESSION FID FEIZHAO    qq:1964271550"/>
            <p:cNvSpPr txBox="1"/>
            <p:nvPr/>
          </p:nvSpPr>
          <p:spPr>
            <a:xfrm>
              <a:off x="5194491" y="4891210"/>
              <a:ext cx="1796760" cy="311150"/>
            </a:xfrm>
            <a:prstGeom prst="rect">
              <a:avLst/>
            </a:prstGeom>
            <a:noFill/>
          </p:spPr>
          <p:txBody>
            <a:bodyPr wrap="square" rtlCol="0">
              <a:spAutoFit/>
            </a:bodyPr>
            <a:lstStyle/>
            <a:p>
              <a:pPr algn="ctr">
                <a:lnSpc>
                  <a:spcPct val="130000"/>
                </a:lnSpc>
              </a:pPr>
              <a:r>
                <a:rPr lang="en-US" altLang="zh-CN" sz="1100" dirty="0">
                  <a:solidFill>
                    <a:srgbClr val="313447"/>
                  </a:solidFill>
                  <a:latin typeface="微软雅黑" panose="020B0503020204020204" pitchFamily="34" charset="-122"/>
                  <a:ea typeface="微软雅黑" panose="020B0503020204020204" pitchFamily="34" charset="-122"/>
                </a:rPr>
                <a:t>.</a:t>
              </a:r>
              <a:endParaRPr lang="en-US" altLang="zh-CN" sz="1100" dirty="0">
                <a:solidFill>
                  <a:srgbClr val="313447"/>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9366456" y="4563451"/>
            <a:ext cx="1796760" cy="638909"/>
            <a:chOff x="9366456" y="4563451"/>
            <a:chExt cx="1796760" cy="638909"/>
          </a:xfrm>
        </p:grpSpPr>
        <p:sp>
          <p:nvSpPr>
            <p:cNvPr id="61" name="FLYING IMPRESSION FID FEIZHAO    qq:1964271550"/>
            <p:cNvSpPr txBox="1"/>
            <p:nvPr/>
          </p:nvSpPr>
          <p:spPr>
            <a:xfrm>
              <a:off x="9489827" y="4563451"/>
              <a:ext cx="1673116" cy="398780"/>
            </a:xfrm>
            <a:prstGeom prst="rect">
              <a:avLst/>
            </a:prstGeom>
            <a:noFill/>
          </p:spPr>
          <p:txBody>
            <a:bodyPr wrap="square" rtlCol="0">
              <a:spAutoFit/>
            </a:bodyPr>
            <a:lstStyle/>
            <a:p>
              <a:pPr algn="ctr"/>
              <a:r>
                <a:rPr lang="zh-CN" altLang="en-US" sz="2000" dirty="0">
                  <a:solidFill>
                    <a:srgbClr val="33C3AB"/>
                  </a:solidFill>
                  <a:latin typeface="方正隶变_GBK" panose="02000000000000000000" charset="-122"/>
                  <a:ea typeface="方正隶变_GBK" panose="02000000000000000000" charset="-122"/>
                </a:rPr>
                <a:t>开通第三方</a:t>
              </a:r>
              <a:endParaRPr lang="zh-CN" altLang="en-US" sz="2000" dirty="0">
                <a:solidFill>
                  <a:srgbClr val="33C3AB"/>
                </a:solidFill>
                <a:latin typeface="方正隶变_GBK" panose="02000000000000000000" charset="-122"/>
                <a:ea typeface="方正隶变_GBK" panose="02000000000000000000" charset="-122"/>
              </a:endParaRPr>
            </a:p>
          </p:txBody>
        </p:sp>
        <p:sp>
          <p:nvSpPr>
            <p:cNvPr id="62" name="FLYING IMPRESSION FID FEIZHAO    qq:1964271550"/>
            <p:cNvSpPr txBox="1"/>
            <p:nvPr/>
          </p:nvSpPr>
          <p:spPr>
            <a:xfrm>
              <a:off x="9366456" y="4891210"/>
              <a:ext cx="1796760" cy="311150"/>
            </a:xfrm>
            <a:prstGeom prst="rect">
              <a:avLst/>
            </a:prstGeom>
            <a:noFill/>
          </p:spPr>
          <p:txBody>
            <a:bodyPr wrap="square" rtlCol="0">
              <a:spAutoFit/>
            </a:bodyPr>
            <a:lstStyle/>
            <a:p>
              <a:pPr algn="ctr">
                <a:lnSpc>
                  <a:spcPct val="130000"/>
                </a:lnSpc>
              </a:pPr>
              <a:endParaRPr lang="en-US" altLang="zh-CN" sz="1100" dirty="0">
                <a:solidFill>
                  <a:srgbClr val="313447"/>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7272366" y="1735575"/>
            <a:ext cx="1796760" cy="638909"/>
            <a:chOff x="7272366" y="1735575"/>
            <a:chExt cx="1796760" cy="638909"/>
          </a:xfrm>
        </p:grpSpPr>
        <p:sp>
          <p:nvSpPr>
            <p:cNvPr id="63" name="FLYING IMPRESSION FID FEIZHAO    qq:1964271550"/>
            <p:cNvSpPr txBox="1"/>
            <p:nvPr/>
          </p:nvSpPr>
          <p:spPr>
            <a:xfrm>
              <a:off x="7337317" y="1735575"/>
              <a:ext cx="1673116" cy="398780"/>
            </a:xfrm>
            <a:prstGeom prst="rect">
              <a:avLst/>
            </a:prstGeom>
            <a:noFill/>
          </p:spPr>
          <p:txBody>
            <a:bodyPr wrap="square" rtlCol="0">
              <a:spAutoFit/>
            </a:bodyPr>
            <a:lstStyle/>
            <a:p>
              <a:pPr algn="ctr"/>
              <a:r>
                <a:rPr lang="zh-CN" altLang="en-US" sz="2000" dirty="0">
                  <a:solidFill>
                    <a:srgbClr val="EB5F56"/>
                  </a:solidFill>
                  <a:latin typeface="方正隶变_GBK" panose="02000000000000000000" charset="-122"/>
                  <a:ea typeface="方正隶变_GBK" panose="02000000000000000000" charset="-122"/>
                </a:rPr>
                <a:t>关于我们</a:t>
              </a:r>
              <a:endParaRPr lang="zh-CN" altLang="en-US" sz="2000" dirty="0">
                <a:solidFill>
                  <a:srgbClr val="EB5F56"/>
                </a:solidFill>
                <a:latin typeface="方正隶变_GBK" panose="02000000000000000000" charset="-122"/>
                <a:ea typeface="方正隶变_GBK" panose="02000000000000000000" charset="-122"/>
              </a:endParaRPr>
            </a:p>
          </p:txBody>
        </p:sp>
        <p:sp>
          <p:nvSpPr>
            <p:cNvPr id="64" name="FLYING IMPRESSION FID FEIZHAO    qq:1964271550"/>
            <p:cNvSpPr txBox="1"/>
            <p:nvPr/>
          </p:nvSpPr>
          <p:spPr>
            <a:xfrm>
              <a:off x="7272366" y="2063334"/>
              <a:ext cx="1796760" cy="311150"/>
            </a:xfrm>
            <a:prstGeom prst="rect">
              <a:avLst/>
            </a:prstGeom>
            <a:noFill/>
          </p:spPr>
          <p:txBody>
            <a:bodyPr wrap="square" rtlCol="0">
              <a:spAutoFit/>
            </a:bodyPr>
            <a:lstStyle/>
            <a:p>
              <a:pPr algn="ctr">
                <a:lnSpc>
                  <a:spcPct val="130000"/>
                </a:lnSpc>
              </a:pPr>
              <a:endParaRPr lang="en-US" altLang="zh-CN" sz="1100" dirty="0">
                <a:solidFill>
                  <a:srgbClr val="313447"/>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3103055" y="1735575"/>
            <a:ext cx="1796760" cy="638909"/>
            <a:chOff x="3103055" y="1735575"/>
            <a:chExt cx="1796760" cy="638909"/>
          </a:xfrm>
        </p:grpSpPr>
        <p:sp>
          <p:nvSpPr>
            <p:cNvPr id="65" name="FLYING IMPRESSION FID FEIZHAO    qq:1964271550"/>
            <p:cNvSpPr txBox="1"/>
            <p:nvPr/>
          </p:nvSpPr>
          <p:spPr>
            <a:xfrm>
              <a:off x="3168006" y="1735575"/>
              <a:ext cx="1673116" cy="398780"/>
            </a:xfrm>
            <a:prstGeom prst="rect">
              <a:avLst/>
            </a:prstGeom>
            <a:noFill/>
          </p:spPr>
          <p:txBody>
            <a:bodyPr wrap="square" rtlCol="0">
              <a:spAutoFit/>
            </a:bodyPr>
            <a:lstStyle/>
            <a:p>
              <a:pPr algn="ctr"/>
              <a:r>
                <a:rPr lang="zh-CN" altLang="en-US" sz="2000" dirty="0">
                  <a:solidFill>
                    <a:srgbClr val="EB5F56"/>
                  </a:solidFill>
                  <a:latin typeface="方正隶变_GBK" panose="02000000000000000000" charset="-122"/>
                  <a:ea typeface="方正隶变_GBK" panose="02000000000000000000" charset="-122"/>
                </a:rPr>
                <a:t>用户账号</a:t>
              </a:r>
              <a:endParaRPr lang="zh-CN" altLang="en-US" sz="2000" dirty="0">
                <a:solidFill>
                  <a:srgbClr val="EB5F56"/>
                </a:solidFill>
                <a:latin typeface="方正隶变_GBK" panose="02000000000000000000" charset="-122"/>
                <a:ea typeface="方正隶变_GBK" panose="02000000000000000000" charset="-122"/>
              </a:endParaRPr>
            </a:p>
          </p:txBody>
        </p:sp>
        <p:sp>
          <p:nvSpPr>
            <p:cNvPr id="66" name="FLYING IMPRESSION FID FEIZHAO    qq:1964271550"/>
            <p:cNvSpPr txBox="1"/>
            <p:nvPr/>
          </p:nvSpPr>
          <p:spPr>
            <a:xfrm>
              <a:off x="3103055" y="2063334"/>
              <a:ext cx="1796760" cy="311150"/>
            </a:xfrm>
            <a:prstGeom prst="rect">
              <a:avLst/>
            </a:prstGeom>
            <a:noFill/>
          </p:spPr>
          <p:txBody>
            <a:bodyPr wrap="square" rtlCol="0">
              <a:spAutoFit/>
            </a:bodyPr>
            <a:lstStyle/>
            <a:p>
              <a:pPr algn="ctr">
                <a:lnSpc>
                  <a:spcPct val="130000"/>
                </a:lnSpc>
              </a:pPr>
              <a:endParaRPr lang="en-US" altLang="zh-CN" sz="1100" dirty="0">
                <a:solidFill>
                  <a:srgbClr val="313447"/>
                </a:solidFill>
                <a:latin typeface="微软雅黑" panose="020B0503020204020204" pitchFamily="34" charset="-122"/>
                <a:ea typeface="微软雅黑" panose="020B0503020204020204" pitchFamily="34" charset="-122"/>
              </a:endParaRPr>
            </a:p>
          </p:txBody>
        </p:sp>
      </p:grpSp>
      <p:sp>
        <p:nvSpPr>
          <p:cNvPr id="67" name="FLYING IMPRESSION FID FEIZHAO    qq:1964271550"/>
          <p:cNvSpPr/>
          <p:nvPr/>
        </p:nvSpPr>
        <p:spPr bwMode="auto">
          <a:xfrm>
            <a:off x="12003248" y="0"/>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LYING IMPRESSION FID FEIZHAO    qq:1964271550"/>
          <p:cNvSpPr/>
          <p:nvPr/>
        </p:nvSpPr>
        <p:spPr bwMode="auto">
          <a:xfrm>
            <a:off x="12003248" y="1392341"/>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LYING IMPRESSION FID FEIZHAO    qq:1964271550"/>
          <p:cNvSpPr/>
          <p:nvPr/>
        </p:nvSpPr>
        <p:spPr bwMode="auto">
          <a:xfrm>
            <a:off x="12003248" y="2786603"/>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LYING IMPRESSION FID FEIZHAO    qq:1964271550"/>
          <p:cNvSpPr/>
          <p:nvPr/>
        </p:nvSpPr>
        <p:spPr bwMode="auto">
          <a:xfrm>
            <a:off x="12003248" y="4180864"/>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LYING IMPRESSION FID FEIZHAO    qq:1964271550"/>
          <p:cNvSpPr/>
          <p:nvPr/>
        </p:nvSpPr>
        <p:spPr bwMode="auto">
          <a:xfrm>
            <a:off x="12003248" y="5575125"/>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LYING IMPRESSION FID FEIZHAO    qq:1964271550"/>
          <p:cNvSpPr/>
          <p:nvPr/>
        </p:nvSpPr>
        <p:spPr bwMode="auto">
          <a:xfrm flipV="1">
            <a:off x="0" y="5573204"/>
            <a:ext cx="188752"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LYING IMPRESSION FID FEIZHAO    qq:1964271550"/>
          <p:cNvSpPr/>
          <p:nvPr/>
        </p:nvSpPr>
        <p:spPr bwMode="auto">
          <a:xfrm flipV="1">
            <a:off x="0" y="4180863"/>
            <a:ext cx="188752"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LYING IMPRESSION FID FEIZHAO    qq:1964271550"/>
          <p:cNvSpPr/>
          <p:nvPr/>
        </p:nvSpPr>
        <p:spPr bwMode="auto">
          <a:xfrm flipV="1">
            <a:off x="0" y="2786601"/>
            <a:ext cx="188752"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LYING IMPRESSION FID FEIZHAO    qq:1964271550"/>
          <p:cNvSpPr/>
          <p:nvPr/>
        </p:nvSpPr>
        <p:spPr bwMode="auto">
          <a:xfrm flipV="1">
            <a:off x="0" y="1392340"/>
            <a:ext cx="188752"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LYING IMPRESSION FID FEIZHAO    qq:1964271550"/>
          <p:cNvSpPr/>
          <p:nvPr/>
        </p:nvSpPr>
        <p:spPr bwMode="auto">
          <a:xfrm flipV="1">
            <a:off x="0" y="0"/>
            <a:ext cx="188752"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5" presetClass="emph" presetSubtype="0" fill="hold" nodeType="clickEffect">
                                  <p:stCondLst>
                                    <p:cond delay="0"/>
                                  </p:stCondLst>
                                  <p:childTnLst>
                                    <p:anim calcmode="discrete" valueType="str">
                                      <p:cBhvr>
                                        <p:cTn id="10" dur="1000" fill="hold"/>
                                        <p:tgtEl>
                                          <p:spTgt spid="2"/>
                                        </p:tgtEl>
                                        <p:attrNameLst>
                                          <p:attrName>style.visibility</p:attrName>
                                        </p:attrNameLst>
                                      </p:cBhvr>
                                      <p:tavLst>
                                        <p:tav tm="0">
                                          <p:val>
                                            <p:strVal val="hidden"/>
                                          </p:val>
                                        </p:tav>
                                        <p:tav tm="50000">
                                          <p:val>
                                            <p:strVal val="visible"/>
                                          </p:val>
                                        </p:tav>
                                      </p:tavLst>
                                    </p:anim>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57"/>
                                        </p:tgtEl>
                                        <p:attrNameLst>
                                          <p:attrName>style.visibility</p:attrName>
                                        </p:attrNameLst>
                                      </p:cBhvr>
                                      <p:to>
                                        <p:strVal val="visible"/>
                                      </p:to>
                                    </p:set>
                                    <p:animEffect transition="in" filter="fade">
                                      <p:cBhvr>
                                        <p:cTn id="15" dur="1000"/>
                                        <p:tgtEl>
                                          <p:spTgt spid="57"/>
                                        </p:tgtEl>
                                      </p:cBhvr>
                                    </p:animEffect>
                                    <p:anim calcmode="lin" valueType="num">
                                      <p:cBhvr>
                                        <p:cTn id="16" dur="1000" fill="hold"/>
                                        <p:tgtEl>
                                          <p:spTgt spid="57"/>
                                        </p:tgtEl>
                                        <p:attrNameLst>
                                          <p:attrName>ppt_x</p:attrName>
                                        </p:attrNameLst>
                                      </p:cBhvr>
                                      <p:tavLst>
                                        <p:tav tm="0">
                                          <p:val>
                                            <p:strVal val="#ppt_x"/>
                                          </p:val>
                                        </p:tav>
                                        <p:tav tm="100000">
                                          <p:val>
                                            <p:strVal val="#ppt_x"/>
                                          </p:val>
                                        </p:tav>
                                      </p:tavLst>
                                    </p:anim>
                                    <p:anim calcmode="lin" valueType="num">
                                      <p:cBhvr>
                                        <p:cTn id="17"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35" presetClass="emph" presetSubtype="0" fill="hold" nodeType="clickEffect">
                                  <p:stCondLst>
                                    <p:cond delay="0"/>
                                  </p:stCondLst>
                                  <p:childTnLst>
                                    <p:anim calcmode="discrete" valueType="str">
                                      <p:cBhvr>
                                        <p:cTn id="25" dur="1000" fill="hold"/>
                                        <p:tgtEl>
                                          <p:spTgt spid="3"/>
                                        </p:tgtEl>
                                        <p:attrNameLst>
                                          <p:attrName>style.visibility</p:attrName>
                                        </p:attrNameLst>
                                      </p:cBhvr>
                                      <p:tavLst>
                                        <p:tav tm="0">
                                          <p:val>
                                            <p:strVal val="hidden"/>
                                          </p:val>
                                        </p:tav>
                                        <p:tav tm="50000">
                                          <p:val>
                                            <p:strVal val="visible"/>
                                          </p:val>
                                        </p:tav>
                                      </p:tavLst>
                                    </p:anim>
                                  </p:childTnLst>
                                </p:cTn>
                              </p:par>
                              <p:par>
                                <p:cTn id="26" presetID="42" presetClass="entr" presetSubtype="0"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1000"/>
                                        <p:tgtEl>
                                          <p:spTgt spid="7"/>
                                        </p:tgtEl>
                                      </p:cBhvr>
                                    </p:animEffect>
                                    <p:anim calcmode="lin" valueType="num">
                                      <p:cBhvr>
                                        <p:cTn id="29" dur="1000" fill="hold"/>
                                        <p:tgtEl>
                                          <p:spTgt spid="7"/>
                                        </p:tgtEl>
                                        <p:attrNameLst>
                                          <p:attrName>ppt_x</p:attrName>
                                        </p:attrNameLst>
                                      </p:cBhvr>
                                      <p:tavLst>
                                        <p:tav tm="0">
                                          <p:val>
                                            <p:strVal val="#ppt_x"/>
                                          </p:val>
                                        </p:tav>
                                        <p:tav tm="100000">
                                          <p:val>
                                            <p:strVal val="#ppt_x"/>
                                          </p:val>
                                        </p:tav>
                                      </p:tavLst>
                                    </p:anim>
                                    <p:anim calcmode="lin" valueType="num">
                                      <p:cBhvr>
                                        <p:cTn id="3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35" presetClass="emph" presetSubtype="0" fill="hold" nodeType="clickEffect">
                                  <p:stCondLst>
                                    <p:cond delay="0"/>
                                  </p:stCondLst>
                                  <p:childTnLst>
                                    <p:anim calcmode="discrete" valueType="str">
                                      <p:cBhvr>
                                        <p:cTn id="38" dur="1000" fill="hold"/>
                                        <p:tgtEl>
                                          <p:spTgt spid="4"/>
                                        </p:tgtEl>
                                        <p:attrNameLst>
                                          <p:attrName>style.visibility</p:attrName>
                                        </p:attrNameLst>
                                      </p:cBhvr>
                                      <p:tavLst>
                                        <p:tav tm="0">
                                          <p:val>
                                            <p:strVal val="hidden"/>
                                          </p:val>
                                        </p:tav>
                                        <p:tav tm="50000">
                                          <p:val>
                                            <p:strVal val="visible"/>
                                          </p:val>
                                        </p:tav>
                                      </p:tavLst>
                                    </p:anim>
                                  </p:childTnLst>
                                </p:cTn>
                              </p:par>
                              <p:par>
                                <p:cTn id="39" presetID="42" presetClass="entr" presetSubtype="0" fill="hold" nodeType="with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1000"/>
                                        <p:tgtEl>
                                          <p:spTgt spid="8"/>
                                        </p:tgtEl>
                                      </p:cBhvr>
                                    </p:animEffect>
                                    <p:anim calcmode="lin" valueType="num">
                                      <p:cBhvr>
                                        <p:cTn id="42" dur="1000" fill="hold"/>
                                        <p:tgtEl>
                                          <p:spTgt spid="8"/>
                                        </p:tgtEl>
                                        <p:attrNameLst>
                                          <p:attrName>ppt_x</p:attrName>
                                        </p:attrNameLst>
                                      </p:cBhvr>
                                      <p:tavLst>
                                        <p:tav tm="0">
                                          <p:val>
                                            <p:strVal val="#ppt_x"/>
                                          </p:val>
                                        </p:tav>
                                        <p:tav tm="100000">
                                          <p:val>
                                            <p:strVal val="#ppt_x"/>
                                          </p:val>
                                        </p:tav>
                                      </p:tavLst>
                                    </p:anim>
                                    <p:anim calcmode="lin" valueType="num">
                                      <p:cBhvr>
                                        <p:cTn id="4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5"/>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35" presetClass="emph" presetSubtype="0" fill="hold" nodeType="clickEffect">
                                  <p:stCondLst>
                                    <p:cond delay="0"/>
                                  </p:stCondLst>
                                  <p:childTnLst>
                                    <p:anim calcmode="discrete" valueType="str">
                                      <p:cBhvr>
                                        <p:cTn id="51" dur="1000" fill="hold"/>
                                        <p:tgtEl>
                                          <p:spTgt spid="5"/>
                                        </p:tgtEl>
                                        <p:attrNameLst>
                                          <p:attrName>style.visibility</p:attrName>
                                        </p:attrNameLst>
                                      </p:cBhvr>
                                      <p:tavLst>
                                        <p:tav tm="0">
                                          <p:val>
                                            <p:strVal val="hidden"/>
                                          </p:val>
                                        </p:tav>
                                        <p:tav tm="50000">
                                          <p:val>
                                            <p:strVal val="visible"/>
                                          </p:val>
                                        </p:tav>
                                      </p:tavLst>
                                    </p:anim>
                                  </p:childTnLst>
                                </p:cTn>
                              </p:par>
                              <p:par>
                                <p:cTn id="52" presetID="42" presetClass="entr" presetSubtype="0" fill="hold" nodeType="withEffect">
                                  <p:stCondLst>
                                    <p:cond delay="0"/>
                                  </p:stCondLst>
                                  <p:childTnLst>
                                    <p:set>
                                      <p:cBhvr>
                                        <p:cTn id="53" dur="1" fill="hold">
                                          <p:stCondLst>
                                            <p:cond delay="0"/>
                                          </p:stCondLst>
                                        </p:cTn>
                                        <p:tgtEl>
                                          <p:spTgt spid="9"/>
                                        </p:tgtEl>
                                        <p:attrNameLst>
                                          <p:attrName>style.visibility</p:attrName>
                                        </p:attrNameLst>
                                      </p:cBhvr>
                                      <p:to>
                                        <p:strVal val="visible"/>
                                      </p:to>
                                    </p:set>
                                    <p:animEffect transition="in" filter="fade">
                                      <p:cBhvr>
                                        <p:cTn id="54" dur="1000"/>
                                        <p:tgtEl>
                                          <p:spTgt spid="9"/>
                                        </p:tgtEl>
                                      </p:cBhvr>
                                    </p:animEffect>
                                    <p:anim calcmode="lin" valueType="num">
                                      <p:cBhvr>
                                        <p:cTn id="55" dur="1000" fill="hold"/>
                                        <p:tgtEl>
                                          <p:spTgt spid="9"/>
                                        </p:tgtEl>
                                        <p:attrNameLst>
                                          <p:attrName>ppt_x</p:attrName>
                                        </p:attrNameLst>
                                      </p:cBhvr>
                                      <p:tavLst>
                                        <p:tav tm="0">
                                          <p:val>
                                            <p:strVal val="#ppt_x"/>
                                          </p:val>
                                        </p:tav>
                                        <p:tav tm="100000">
                                          <p:val>
                                            <p:strVal val="#ppt_x"/>
                                          </p:val>
                                        </p:tav>
                                      </p:tavLst>
                                    </p:anim>
                                    <p:anim calcmode="lin" valueType="num">
                                      <p:cBhvr>
                                        <p:cTn id="5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6"/>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35" presetClass="emph" presetSubtype="0" fill="hold" nodeType="clickEffect">
                                  <p:stCondLst>
                                    <p:cond delay="0"/>
                                  </p:stCondLst>
                                  <p:childTnLst>
                                    <p:anim calcmode="discrete" valueType="str">
                                      <p:cBhvr>
                                        <p:cTn id="64" dur="1000" fill="hold"/>
                                        <p:tgtEl>
                                          <p:spTgt spid="6"/>
                                        </p:tgtEl>
                                        <p:attrNameLst>
                                          <p:attrName>style.visibility</p:attrName>
                                        </p:attrNameLst>
                                      </p:cBhvr>
                                      <p:tavLst>
                                        <p:tav tm="0">
                                          <p:val>
                                            <p:strVal val="hidden"/>
                                          </p:val>
                                        </p:tav>
                                        <p:tav tm="50000">
                                          <p:val>
                                            <p:strVal val="visible"/>
                                          </p:val>
                                        </p:tav>
                                      </p:tavLst>
                                    </p:anim>
                                  </p:childTnLst>
                                </p:cTn>
                              </p:par>
                              <p:par>
                                <p:cTn id="65" presetID="42" presetClass="entr" presetSubtype="0" fill="hold" nodeType="with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fade">
                                      <p:cBhvr>
                                        <p:cTn id="67" dur="1000"/>
                                        <p:tgtEl>
                                          <p:spTgt spid="10"/>
                                        </p:tgtEl>
                                      </p:cBhvr>
                                    </p:animEffect>
                                    <p:anim calcmode="lin" valueType="num">
                                      <p:cBhvr>
                                        <p:cTn id="68" dur="1000" fill="hold"/>
                                        <p:tgtEl>
                                          <p:spTgt spid="10"/>
                                        </p:tgtEl>
                                        <p:attrNameLst>
                                          <p:attrName>ppt_x</p:attrName>
                                        </p:attrNameLst>
                                      </p:cBhvr>
                                      <p:tavLst>
                                        <p:tav tm="0">
                                          <p:val>
                                            <p:strVal val="#ppt_x"/>
                                          </p:val>
                                        </p:tav>
                                        <p:tav tm="100000">
                                          <p:val>
                                            <p:strVal val="#ppt_x"/>
                                          </p:val>
                                        </p:tav>
                                      </p:tavLst>
                                    </p:anim>
                                    <p:anim calcmode="lin" valueType="num">
                                      <p:cBhvr>
                                        <p:cTn id="6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CEFF1"/>
        </a:solidFill>
        <a:effectLst/>
      </p:bgPr>
    </p:bg>
    <p:spTree>
      <p:nvGrpSpPr>
        <p:cNvPr id="1" name=""/>
        <p:cNvGrpSpPr/>
        <p:nvPr/>
      </p:nvGrpSpPr>
      <p:grpSpPr>
        <a:xfrm>
          <a:off x="0" y="0"/>
          <a:ext cx="0" cy="0"/>
          <a:chOff x="0" y="0"/>
          <a:chExt cx="0" cy="0"/>
        </a:xfrm>
      </p:grpSpPr>
      <p:sp>
        <p:nvSpPr>
          <p:cNvPr id="33" name="FLYING IMPRESSION FID FEIZHAO    qq:1964271550"/>
          <p:cNvSpPr/>
          <p:nvPr/>
        </p:nvSpPr>
        <p:spPr bwMode="auto">
          <a:xfrm flipV="1">
            <a:off x="-2" y="5573201"/>
            <a:ext cx="1254035"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2" name="FLYING IMPRESSION FID FEIZHAO    qq:1964271550"/>
          <p:cNvSpPr/>
          <p:nvPr/>
        </p:nvSpPr>
        <p:spPr bwMode="auto">
          <a:xfrm flipV="1">
            <a:off x="-2" y="4180860"/>
            <a:ext cx="1254035"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3" name="FLYING IMPRESSION FID FEIZHAO    qq:1964271550"/>
          <p:cNvSpPr/>
          <p:nvPr/>
        </p:nvSpPr>
        <p:spPr bwMode="auto">
          <a:xfrm flipV="1">
            <a:off x="-2" y="2786598"/>
            <a:ext cx="1254035"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4" name="FLYING IMPRESSION FID FEIZHAO    qq:1964271550"/>
          <p:cNvSpPr/>
          <p:nvPr/>
        </p:nvSpPr>
        <p:spPr bwMode="auto">
          <a:xfrm flipV="1">
            <a:off x="-2" y="1392337"/>
            <a:ext cx="1254035"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5" name="FLYING IMPRESSION FID FEIZHAO    qq:1964271550"/>
          <p:cNvSpPr/>
          <p:nvPr/>
        </p:nvSpPr>
        <p:spPr bwMode="auto">
          <a:xfrm flipV="1">
            <a:off x="-2" y="0"/>
            <a:ext cx="1254035"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6" name="FLYING IMPRESSION FID FEIZHAO    qq:1964271550"/>
          <p:cNvSpPr/>
          <p:nvPr/>
        </p:nvSpPr>
        <p:spPr bwMode="auto">
          <a:xfrm flipV="1">
            <a:off x="11826240" y="5573201"/>
            <a:ext cx="365760" cy="1284795"/>
          </a:xfrm>
          <a:prstGeom prst="rect">
            <a:avLst/>
          </a:prstGeom>
          <a:solidFill>
            <a:srgbClr val="33C3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7" name="FLYING IMPRESSION FID FEIZHAO    qq:1964271550"/>
          <p:cNvSpPr/>
          <p:nvPr/>
        </p:nvSpPr>
        <p:spPr bwMode="auto">
          <a:xfrm flipV="1">
            <a:off x="11826240" y="4180860"/>
            <a:ext cx="365760" cy="1284795"/>
          </a:xfrm>
          <a:prstGeom prst="rect">
            <a:avLst/>
          </a:prstGeom>
          <a:solidFill>
            <a:srgbClr val="FCB0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8" name="FLYING IMPRESSION FID FEIZHAO    qq:1964271550"/>
          <p:cNvSpPr/>
          <p:nvPr/>
        </p:nvSpPr>
        <p:spPr bwMode="auto">
          <a:xfrm flipV="1">
            <a:off x="11826240" y="2786598"/>
            <a:ext cx="365760" cy="1284795"/>
          </a:xfrm>
          <a:prstGeom prst="rect">
            <a:avLst/>
          </a:prstGeom>
          <a:solidFill>
            <a:srgbClr val="EB5F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9" name="FLYING IMPRESSION FID FEIZHAO    qq:1964271550"/>
          <p:cNvSpPr/>
          <p:nvPr/>
        </p:nvSpPr>
        <p:spPr bwMode="auto">
          <a:xfrm flipV="1">
            <a:off x="11826240" y="1392337"/>
            <a:ext cx="365760" cy="1284795"/>
          </a:xfrm>
          <a:prstGeom prst="rect">
            <a:avLst/>
          </a:prstGeom>
          <a:solidFill>
            <a:srgbClr val="52C2D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0" name="FLYING IMPRESSION FID FEIZHAO    qq:1964271550"/>
          <p:cNvSpPr/>
          <p:nvPr/>
        </p:nvSpPr>
        <p:spPr bwMode="auto">
          <a:xfrm flipV="1">
            <a:off x="11826240" y="0"/>
            <a:ext cx="365760" cy="1282874"/>
          </a:xfrm>
          <a:prstGeom prst="rect">
            <a:avLst/>
          </a:prstGeom>
          <a:solidFill>
            <a:srgbClr val="3645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1" name="FLYING IMPRESSION FID FEIZHAO    qq:1964271550"/>
          <p:cNvSpPr txBox="1"/>
          <p:nvPr/>
        </p:nvSpPr>
        <p:spPr>
          <a:xfrm>
            <a:off x="3105973" y="2598003"/>
            <a:ext cx="3230880" cy="156845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4800" dirty="0">
                <a:solidFill>
                  <a:srgbClr val="364555"/>
                </a:solidFill>
                <a:latin typeface="方正隶变_GBK" panose="02000000000000000000" charset="-122"/>
                <a:ea typeface="方正隶变_GBK" panose="02000000000000000000" charset="-122"/>
                <a:sym typeface="+mn-ea"/>
              </a:rPr>
              <a:t>技术和问题</a:t>
            </a:r>
            <a:endParaRPr lang="zh-CN" altLang="en-US" sz="4800" dirty="0">
              <a:solidFill>
                <a:srgbClr val="364555"/>
              </a:solidFill>
              <a:latin typeface="方正隶变_GBK" panose="02000000000000000000" charset="-122"/>
              <a:ea typeface="方正隶变_GBK" panose="02000000000000000000"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4800" b="0" i="0" u="none" strike="noStrike" kern="1200" cap="none" spc="0" normalizeH="0" baseline="0" noProof="0" dirty="0">
              <a:ln>
                <a:noFill/>
              </a:ln>
              <a:solidFill>
                <a:srgbClr val="FCB030"/>
              </a:solidFill>
              <a:effectLst/>
              <a:uLnTx/>
              <a:uFillTx/>
              <a:latin typeface="微软雅黑" panose="020B0503020204020204" pitchFamily="34" charset="-122"/>
              <a:ea typeface="微软雅黑" panose="020B0503020204020204" pitchFamily="34" charset="-122"/>
              <a:cs typeface="+mn-cs"/>
            </a:endParaRPr>
          </a:p>
        </p:txBody>
      </p:sp>
      <p:sp>
        <p:nvSpPr>
          <p:cNvPr id="52" name="FLYING IMPRESSION FID FEIZHAO    qq:1964271550"/>
          <p:cNvSpPr/>
          <p:nvPr/>
        </p:nvSpPr>
        <p:spPr>
          <a:xfrm>
            <a:off x="3105973" y="3485488"/>
            <a:ext cx="2621280" cy="460375"/>
          </a:xfrm>
          <a:prstGeom prst="rect">
            <a:avLst/>
          </a:prstGeom>
          <a:solidFill>
            <a:srgbClr val="FCB030"/>
          </a:solidFill>
        </p:spPr>
        <p:txBody>
          <a:bodyPr wrap="none">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2400" b="0" i="0" u="none" strike="noStrike" kern="1200" cap="none" spc="0" normalizeH="0" baseline="0" noProof="0" dirty="0">
                <a:ln>
                  <a:noFill/>
                </a:ln>
                <a:solidFill>
                  <a:prstClr val="white"/>
                </a:solidFill>
                <a:effectLst/>
                <a:uLnTx/>
                <a:uFillTx/>
                <a:latin typeface="方正隶变_GBK" panose="02000000000000000000" charset="-122"/>
                <a:ea typeface="方正隶变_GBK" panose="02000000000000000000" charset="-122"/>
                <a:cs typeface="+mn-cs"/>
              </a:rPr>
              <a:t>技术是一切的基础</a:t>
            </a:r>
            <a:endParaRPr kumimoji="0" lang="zh-CN" altLang="en-US" sz="2400" b="0" i="0" u="none" strike="noStrike" kern="1200" cap="none" spc="0" normalizeH="0" baseline="0" noProof="0" dirty="0">
              <a:ln>
                <a:noFill/>
              </a:ln>
              <a:solidFill>
                <a:prstClr val="white"/>
              </a:solidFill>
              <a:effectLst/>
              <a:uLnTx/>
              <a:uFillTx/>
              <a:latin typeface="方正隶变_GBK" panose="02000000000000000000" charset="-122"/>
              <a:ea typeface="方正隶变_GBK" panose="02000000000000000000" charset="-122"/>
              <a:cs typeface="+mn-cs"/>
            </a:endParaRPr>
          </a:p>
        </p:txBody>
      </p:sp>
      <p:sp>
        <p:nvSpPr>
          <p:cNvPr id="53" name="FLYING IMPRESSION FID FEIZHAO    qq:1964271550"/>
          <p:cNvSpPr txBox="1"/>
          <p:nvPr/>
        </p:nvSpPr>
        <p:spPr>
          <a:xfrm>
            <a:off x="3105973" y="4180755"/>
            <a:ext cx="4726020" cy="730885"/>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600" b="0" i="0" u="none" strike="noStrike" kern="1200" cap="none" spc="0" normalizeH="0" baseline="0" noProof="0" dirty="0">
                <a:ln>
                  <a:noFill/>
                </a:ln>
                <a:solidFill>
                  <a:srgbClr val="E7E6E6">
                    <a:lumMod val="25000"/>
                  </a:srgbClr>
                </a:solidFill>
                <a:effectLst/>
                <a:uLnTx/>
                <a:uFillTx/>
                <a:latin typeface="方正隶变_GBK" panose="02000000000000000000" charset="-122"/>
                <a:ea typeface="方正隶变_GBK" panose="02000000000000000000" charset="-122"/>
                <a:cs typeface="+mn-cs"/>
              </a:rPr>
              <a:t>开发环境：</a:t>
            </a:r>
            <a:endParaRPr kumimoji="0" lang="en-US" altLang="zh-CN" sz="1600" b="0" i="0" u="none" strike="noStrike" kern="1200" cap="none" spc="0" normalizeH="0" baseline="0" noProof="0" dirty="0">
              <a:ln>
                <a:noFill/>
              </a:ln>
              <a:solidFill>
                <a:srgbClr val="E7E6E6">
                  <a:lumMod val="25000"/>
                </a:srgbClr>
              </a:solidFill>
              <a:effectLst/>
              <a:uLnTx/>
              <a:uFillTx/>
              <a:latin typeface="方正隶变_GBK" panose="02000000000000000000" charset="-122"/>
              <a:ea typeface="方正隶变_GBK" panose="02000000000000000000"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600" b="0" i="0" u="none" strike="noStrike" kern="1200" cap="none" spc="0" normalizeH="0" baseline="0" noProof="0" dirty="0">
                <a:ln>
                  <a:noFill/>
                </a:ln>
                <a:solidFill>
                  <a:srgbClr val="E7E6E6">
                    <a:lumMod val="25000"/>
                  </a:srgbClr>
                </a:solidFill>
                <a:effectLst/>
                <a:uLnTx/>
                <a:uFillTx/>
                <a:latin typeface="方正隶变_GBK" panose="02000000000000000000" charset="-122"/>
                <a:ea typeface="方正隶变_GBK" panose="02000000000000000000" charset="-122"/>
                <a:cs typeface="+mn-cs"/>
              </a:rPr>
              <a:t>windows + mysql + tomcat + intellijidea</a:t>
            </a:r>
            <a:endParaRPr kumimoji="0" lang="en-US" altLang="zh-CN" sz="1600" b="0" i="0" u="none" strike="noStrike" kern="1200" cap="none" spc="0" normalizeH="0" baseline="0" noProof="0" dirty="0">
              <a:ln>
                <a:noFill/>
              </a:ln>
              <a:solidFill>
                <a:srgbClr val="E7E6E6">
                  <a:lumMod val="25000"/>
                </a:srgbClr>
              </a:solidFill>
              <a:effectLst/>
              <a:uLnTx/>
              <a:uFillTx/>
              <a:latin typeface="方正隶变_GBK" panose="02000000000000000000" charset="-122"/>
              <a:ea typeface="方正隶变_GBK" panose="02000000000000000000" charset="-122"/>
              <a:cs typeface="+mn-cs"/>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1000" fill="hold"/>
                                        <p:tgtEl>
                                          <p:spTgt spid="5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fade">
                                      <p:cBhvr>
                                        <p:cTn id="12" dur="1000"/>
                                        <p:tgtEl>
                                          <p:spTgt spid="52"/>
                                        </p:tgtEl>
                                      </p:cBhvr>
                                    </p:animEffect>
                                    <p:anim calcmode="lin" valueType="num">
                                      <p:cBhvr>
                                        <p:cTn id="13" dur="1000" fill="hold"/>
                                        <p:tgtEl>
                                          <p:spTgt spid="52"/>
                                        </p:tgtEl>
                                        <p:attrNameLst>
                                          <p:attrName>ppt_x</p:attrName>
                                        </p:attrNameLst>
                                      </p:cBhvr>
                                      <p:tavLst>
                                        <p:tav tm="0">
                                          <p:val>
                                            <p:strVal val="#ppt_x"/>
                                          </p:val>
                                        </p:tav>
                                        <p:tav tm="100000">
                                          <p:val>
                                            <p:strVal val="#ppt_x"/>
                                          </p:val>
                                        </p:tav>
                                      </p:tavLst>
                                    </p:anim>
                                    <p:anim calcmode="lin" valueType="num">
                                      <p:cBhvr>
                                        <p:cTn id="14"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fade">
                                      <p:cBhvr>
                                        <p:cTn id="19" dur="1000"/>
                                        <p:tgtEl>
                                          <p:spTgt spid="53"/>
                                        </p:tgtEl>
                                      </p:cBhvr>
                                    </p:animEffect>
                                    <p:anim calcmode="lin" valueType="num">
                                      <p:cBhvr>
                                        <p:cTn id="20" dur="1000" fill="hold"/>
                                        <p:tgtEl>
                                          <p:spTgt spid="53"/>
                                        </p:tgtEl>
                                        <p:attrNameLst>
                                          <p:attrName>ppt_x</p:attrName>
                                        </p:attrNameLst>
                                      </p:cBhvr>
                                      <p:tavLst>
                                        <p:tav tm="0">
                                          <p:val>
                                            <p:strVal val="#ppt_x"/>
                                          </p:val>
                                        </p:tav>
                                        <p:tav tm="100000">
                                          <p:val>
                                            <p:strVal val="#ppt_x"/>
                                          </p:val>
                                        </p:tav>
                                      </p:tavLst>
                                    </p:anim>
                                    <p:anim calcmode="lin" valueType="num">
                                      <p:cBhvr>
                                        <p:cTn id="21"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bldLvl="0" animBg="1"/>
      <p:bldP spid="53" grpId="0"/>
    </p:bldLst>
  </p:timing>
</p:sld>
</file>

<file path=ppt/tags/tag1.xml><?xml version="1.0" encoding="utf-8"?>
<p:tagLst xmlns:p="http://schemas.openxmlformats.org/presentationml/2006/main">
  <p:tag name="PA" val="v3.0.1"/>
</p:tagLst>
</file>

<file path=ppt/tags/tag2.xml><?xml version="1.0" encoding="utf-8"?>
<p:tagLst xmlns:p="http://schemas.openxmlformats.org/presentationml/2006/main">
  <p:tag name="PA" val="v3.0.1"/>
</p:tagLst>
</file>

<file path=ppt/tags/tag3.xml><?xml version="1.0" encoding="utf-8"?>
<p:tagLst xmlns:p="http://schemas.openxmlformats.org/presentationml/2006/main">
  <p:tag name="PA" val="v3.0.1"/>
</p:tagLst>
</file>

<file path=ppt/tags/tag4.xml><?xml version="1.0" encoding="utf-8"?>
<p:tagLst xmlns:p="http://schemas.openxmlformats.org/presentationml/2006/main">
  <p:tag name="PA" val="v3.0.1"/>
</p:tagLst>
</file>

<file path=ppt/tags/tag5.xml><?xml version="1.0" encoding="utf-8"?>
<p:tagLst xmlns:p="http://schemas.openxmlformats.org/presentationml/2006/main">
  <p:tag name="PA" val="v3.0.1"/>
</p:tagLst>
</file>

<file path=ppt/tags/tag6.xml><?xml version="1.0" encoding="utf-8"?>
<p:tagLst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1688</Words>
  <Application>WPS 演示</Application>
  <PresentationFormat>宽屏</PresentationFormat>
  <Paragraphs>249</Paragraphs>
  <Slides>17</Slides>
  <Notes>25</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17</vt:i4>
      </vt:variant>
    </vt:vector>
  </HeadingPairs>
  <TitlesOfParts>
    <vt:vector size="32" baseType="lpstr">
      <vt:lpstr>Arial</vt:lpstr>
      <vt:lpstr>宋体</vt:lpstr>
      <vt:lpstr>Wingdings</vt:lpstr>
      <vt:lpstr>微软雅黑</vt:lpstr>
      <vt:lpstr>方正隶变_GBK</vt:lpstr>
      <vt:lpstr>Calibri</vt:lpstr>
      <vt:lpstr>楷体</vt:lpstr>
      <vt:lpstr>Gill Sans</vt:lpstr>
      <vt:lpstr>Calibri</vt:lpstr>
      <vt:lpstr>Ubuntu</vt:lpstr>
      <vt:lpstr>Arial Unicode MS</vt:lpstr>
      <vt:lpstr>Calibri Light</vt:lpstr>
      <vt:lpstr>Gill Sans MT</vt:lpstr>
      <vt:lpstr>Segoe Print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（飞印象）简约商务通用模板</dc:title>
  <dc:creator>飞印象</dc:creator>
  <cp:lastModifiedBy>曲未终人却散</cp:lastModifiedBy>
  <cp:revision>55</cp:revision>
  <dcterms:created xsi:type="dcterms:W3CDTF">2016-12-28T11:29:00Z</dcterms:created>
  <dcterms:modified xsi:type="dcterms:W3CDTF">2018-01-23T04:32:20Z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2052-10.1.0.7106</vt:lpwstr>
  </property>
</Properties>
</file>

<file path=docProps/thumbnail.jpeg>
</file>